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4" r:id="rId4"/>
  </p:sldMasterIdLst>
  <p:notesMasterIdLst>
    <p:notesMasterId r:id="rId36"/>
  </p:notesMasterIdLst>
  <p:handoutMasterIdLst>
    <p:handoutMasterId r:id="rId37"/>
  </p:handoutMasterIdLst>
  <p:sldIdLst>
    <p:sldId id="257" r:id="rId5"/>
    <p:sldId id="389" r:id="rId6"/>
    <p:sldId id="403" r:id="rId7"/>
    <p:sldId id="411" r:id="rId8"/>
    <p:sldId id="384" r:id="rId9"/>
    <p:sldId id="402" r:id="rId10"/>
    <p:sldId id="401" r:id="rId11"/>
    <p:sldId id="317" r:id="rId12"/>
    <p:sldId id="404" r:id="rId13"/>
    <p:sldId id="405" r:id="rId14"/>
    <p:sldId id="406" r:id="rId15"/>
    <p:sldId id="272" r:id="rId16"/>
    <p:sldId id="393" r:id="rId17"/>
    <p:sldId id="279" r:id="rId18"/>
    <p:sldId id="412" r:id="rId19"/>
    <p:sldId id="413" r:id="rId20"/>
    <p:sldId id="407" r:id="rId21"/>
    <p:sldId id="268" r:id="rId22"/>
    <p:sldId id="394" r:id="rId23"/>
    <p:sldId id="400" r:id="rId24"/>
    <p:sldId id="277" r:id="rId25"/>
    <p:sldId id="414" r:id="rId26"/>
    <p:sldId id="278" r:id="rId27"/>
    <p:sldId id="415" r:id="rId28"/>
    <p:sldId id="416" r:id="rId29"/>
    <p:sldId id="417" r:id="rId30"/>
    <p:sldId id="321" r:id="rId31"/>
    <p:sldId id="408" r:id="rId32"/>
    <p:sldId id="409" r:id="rId33"/>
    <p:sldId id="391" r:id="rId34"/>
    <p:sldId id="410"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40">
          <p15:clr>
            <a:srgbClr val="F26B43"/>
          </p15:clr>
        </p15:guide>
        <p15:guide id="3" orient="horz" pos="216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7335B"/>
    <a:srgbClr val="CCE8DA"/>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30825" autoAdjust="0"/>
    <p:restoredTop sz="95788" autoAdjust="0"/>
  </p:normalViewPr>
  <p:slideViewPr>
    <p:cSldViewPr snapToGrid="0">
      <p:cViewPr varScale="1">
        <p:scale>
          <a:sx n="66" d="100"/>
          <a:sy n="66" d="100"/>
        </p:scale>
        <p:origin x="64" y="56"/>
      </p:cViewPr>
      <p:guideLst>
        <p:guide pos="3840"/>
        <p:guide orient="horz" pos="2160"/>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 d="1"/>
        <a:sy n="1" d="1"/>
      </p:scale>
      <p:origin x="0" y="0"/>
    </p:cViewPr>
  </p:sorterViewPr>
  <p:notesViewPr>
    <p:cSldViewPr snapToGrid="0">
      <p:cViewPr varScale="1">
        <p:scale>
          <a:sx n="48" d="100"/>
          <a:sy n="48" d="100"/>
        </p:scale>
        <p:origin x="1911" y="48"/>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handoutMaster" Target="handoutMasters/handoutMaster1.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5B2E815-0D19-41DC-B01B-4D608769620A}" type="doc">
      <dgm:prSet loTypeId="urn:microsoft.com/office/officeart/2016/7/layout/RoundedRectangleTimeline" loCatId="other" qsTypeId="urn:microsoft.com/office/officeart/2005/8/quickstyle/simple1" qsCatId="simple" csTypeId="urn:microsoft.com/office/officeart/2005/8/colors/colorful5" csCatId="colorful" phldr="1"/>
      <dgm:spPr/>
      <dgm:t>
        <a:bodyPr/>
        <a:lstStyle/>
        <a:p>
          <a:endParaRPr lang="en-US"/>
        </a:p>
      </dgm:t>
    </dgm:pt>
    <dgm:pt modelId="{4259F840-24E7-476F-9F30-482E46395856}">
      <dgm:prSet phldrT="[Text]" custT="1"/>
      <dgm:spPr/>
      <dgm:t>
        <a:bodyPr/>
        <a:lstStyle/>
        <a:p>
          <a:r>
            <a:rPr lang="en-US" sz="1800" dirty="0">
              <a:latin typeface="+mn-lt"/>
            </a:rPr>
            <a:t>Infant</a:t>
          </a:r>
        </a:p>
      </dgm:t>
    </dgm:pt>
    <dgm:pt modelId="{FCE8068D-7E50-4749-A8D0-ADEDAC5637B3}" type="parTrans" cxnId="{42EE41D1-3C16-4937-BB38-B076896C09A0}">
      <dgm:prSet/>
      <dgm:spPr/>
      <dgm:t>
        <a:bodyPr/>
        <a:lstStyle/>
        <a:p>
          <a:endParaRPr lang="en-US" sz="1800">
            <a:latin typeface="+mn-lt"/>
          </a:endParaRPr>
        </a:p>
      </dgm:t>
    </dgm:pt>
    <dgm:pt modelId="{DCC444A4-F20A-48F5-A61E-47BFFF185A57}" type="sibTrans" cxnId="{42EE41D1-3C16-4937-BB38-B076896C09A0}">
      <dgm:prSet/>
      <dgm:spPr/>
      <dgm:t>
        <a:bodyPr/>
        <a:lstStyle/>
        <a:p>
          <a:endParaRPr lang="en-US" sz="1800">
            <a:latin typeface="+mn-lt"/>
          </a:endParaRPr>
        </a:p>
      </dgm:t>
    </dgm:pt>
    <dgm:pt modelId="{B54C8F6C-BE1E-4EAB-B7A0-48DE01FFAA36}">
      <dgm:prSet phldrT="[Text]" custT="1"/>
      <dgm:spPr/>
      <dgm:t>
        <a:bodyPr/>
        <a:lstStyle/>
        <a:p>
          <a:pPr>
            <a:spcAft>
              <a:spcPts val="0"/>
            </a:spcAft>
            <a:buFont typeface="Symbol" panose="05050102010706020507" pitchFamily="18" charset="2"/>
            <a:buChar char=""/>
          </a:pPr>
          <a:r>
            <a:rPr lang="en-US" sz="1800" dirty="0">
              <a:latin typeface="+mn-lt"/>
            </a:rPr>
            <a:t>An individual, born to a woman, </a:t>
          </a:r>
        </a:p>
        <a:p>
          <a:pPr>
            <a:spcAft>
              <a:spcPts val="0"/>
            </a:spcAft>
            <a:buFont typeface="Symbol" panose="05050102010706020507" pitchFamily="18" charset="2"/>
            <a:buChar char=""/>
          </a:pPr>
          <a:r>
            <a:rPr lang="en-US" sz="1800" dirty="0">
              <a:latin typeface="+mn-lt"/>
            </a:rPr>
            <a:t>a member of a family of two or more. </a:t>
          </a:r>
        </a:p>
      </dgm:t>
    </dgm:pt>
    <dgm:pt modelId="{8DE7CD45-B7C0-432E-B819-6A7D97E31315}" type="parTrans" cxnId="{770CA1CC-3DDD-451E-AE83-A71CA570260C}">
      <dgm:prSet/>
      <dgm:spPr/>
      <dgm:t>
        <a:bodyPr/>
        <a:lstStyle/>
        <a:p>
          <a:endParaRPr lang="en-US" sz="1800">
            <a:latin typeface="+mn-lt"/>
          </a:endParaRPr>
        </a:p>
      </dgm:t>
    </dgm:pt>
    <dgm:pt modelId="{C33B8BEF-A818-4A2F-A99A-E2B29895E184}" type="sibTrans" cxnId="{770CA1CC-3DDD-451E-AE83-A71CA570260C}">
      <dgm:prSet/>
      <dgm:spPr/>
      <dgm:t>
        <a:bodyPr/>
        <a:lstStyle/>
        <a:p>
          <a:endParaRPr lang="en-US" sz="1800">
            <a:latin typeface="+mn-lt"/>
          </a:endParaRPr>
        </a:p>
      </dgm:t>
    </dgm:pt>
    <dgm:pt modelId="{E4033A39-DCC4-4038-9562-AEDDBBB37A99}">
      <dgm:prSet phldrT="[Text]" custT="1"/>
      <dgm:spPr/>
      <dgm:t>
        <a:bodyPr/>
        <a:lstStyle/>
        <a:p>
          <a:r>
            <a:rPr lang="en-US" sz="1800" dirty="0">
              <a:latin typeface="+mn-lt"/>
            </a:rPr>
            <a:t>Toddler</a:t>
          </a:r>
        </a:p>
      </dgm:t>
    </dgm:pt>
    <dgm:pt modelId="{048EEAE6-78BA-4B00-B7BB-9C22DBB1E8F4}" type="parTrans" cxnId="{32EF2862-2950-4DF8-BEA8-CD19460CCA31}">
      <dgm:prSet/>
      <dgm:spPr/>
      <dgm:t>
        <a:bodyPr/>
        <a:lstStyle/>
        <a:p>
          <a:endParaRPr lang="en-US" sz="1800">
            <a:latin typeface="+mn-lt"/>
          </a:endParaRPr>
        </a:p>
      </dgm:t>
    </dgm:pt>
    <dgm:pt modelId="{80AB0E5B-0C58-465D-A545-5B21133D2849}" type="sibTrans" cxnId="{32EF2862-2950-4DF8-BEA8-CD19460CCA31}">
      <dgm:prSet/>
      <dgm:spPr/>
      <dgm:t>
        <a:bodyPr/>
        <a:lstStyle/>
        <a:p>
          <a:endParaRPr lang="en-US" sz="1800">
            <a:latin typeface="+mn-lt"/>
          </a:endParaRPr>
        </a:p>
      </dgm:t>
    </dgm:pt>
    <dgm:pt modelId="{A4C0B4E4-70AD-4901-9E3F-7EA25DD6DAA1}">
      <dgm:prSet phldrT="[Text]" custT="1"/>
      <dgm:spPr/>
      <dgm:t>
        <a:bodyPr/>
        <a:lstStyle/>
        <a:p>
          <a:pPr>
            <a:buFont typeface="Symbol" panose="05050102010706020507" pitchFamily="18" charset="2"/>
            <a:buChar char=""/>
          </a:pPr>
          <a:r>
            <a:rPr lang="en-US" sz="1800" dirty="0">
              <a:latin typeface="+mn-lt"/>
            </a:rPr>
            <a:t>“Me first!</a:t>
          </a:r>
        </a:p>
        <a:p>
          <a:pPr>
            <a:buFont typeface="Symbol" panose="05050102010706020507" pitchFamily="18" charset="2"/>
            <a:buChar char=""/>
          </a:pPr>
          <a:r>
            <a:rPr lang="en-US" sz="1800" dirty="0">
              <a:latin typeface="+mn-lt"/>
            </a:rPr>
            <a:t>Me first! </a:t>
          </a:r>
        </a:p>
        <a:p>
          <a:pPr>
            <a:buFont typeface="Symbol" panose="05050102010706020507" pitchFamily="18" charset="2"/>
            <a:buChar char=""/>
          </a:pPr>
          <a:r>
            <a:rPr lang="en-US" sz="1800" dirty="0">
              <a:latin typeface="+mn-lt"/>
            </a:rPr>
            <a:t>I just gotta </a:t>
          </a:r>
        </a:p>
        <a:p>
          <a:pPr>
            <a:buFont typeface="Symbol" panose="05050102010706020507" pitchFamily="18" charset="2"/>
            <a:buChar char=""/>
          </a:pPr>
          <a:r>
            <a:rPr lang="en-US" sz="1800" dirty="0">
              <a:latin typeface="+mn-lt"/>
            </a:rPr>
            <a:t>Be first!”</a:t>
          </a:r>
        </a:p>
      </dgm:t>
    </dgm:pt>
    <dgm:pt modelId="{701D9033-BAD3-4299-933F-A47AFDC2ECD0}" type="parTrans" cxnId="{5E74CB62-E52E-4CEE-8AA1-9812BFC0D67E}">
      <dgm:prSet/>
      <dgm:spPr/>
      <dgm:t>
        <a:bodyPr/>
        <a:lstStyle/>
        <a:p>
          <a:endParaRPr lang="en-US" sz="1800">
            <a:latin typeface="+mn-lt"/>
          </a:endParaRPr>
        </a:p>
      </dgm:t>
    </dgm:pt>
    <dgm:pt modelId="{657DB10D-2517-48AA-B970-6D815DBD4123}" type="sibTrans" cxnId="{5E74CB62-E52E-4CEE-8AA1-9812BFC0D67E}">
      <dgm:prSet/>
      <dgm:spPr/>
      <dgm:t>
        <a:bodyPr/>
        <a:lstStyle/>
        <a:p>
          <a:endParaRPr lang="en-US" sz="1800">
            <a:latin typeface="+mn-lt"/>
          </a:endParaRPr>
        </a:p>
      </dgm:t>
    </dgm:pt>
    <dgm:pt modelId="{87BF7896-20EA-4E8F-B6F4-A34EC5C9CB50}">
      <dgm:prSet phldrT="[Text]" custT="1"/>
      <dgm:spPr/>
      <dgm:t>
        <a:bodyPr/>
        <a:lstStyle/>
        <a:p>
          <a:r>
            <a:rPr lang="en-US" sz="1800" dirty="0">
              <a:latin typeface="+mn-lt"/>
            </a:rPr>
            <a:t>del Jardin</a:t>
          </a:r>
        </a:p>
      </dgm:t>
    </dgm:pt>
    <dgm:pt modelId="{05E47BA5-F724-4AEE-9B5B-401F18E028E6}" type="parTrans" cxnId="{92330C11-C197-4512-BDA4-8D8A69AF7D1C}">
      <dgm:prSet/>
      <dgm:spPr/>
      <dgm:t>
        <a:bodyPr/>
        <a:lstStyle/>
        <a:p>
          <a:endParaRPr lang="en-US" sz="1800">
            <a:latin typeface="+mn-lt"/>
          </a:endParaRPr>
        </a:p>
      </dgm:t>
    </dgm:pt>
    <dgm:pt modelId="{D63CE73E-35DE-48C3-8753-7648BC953C0D}" type="sibTrans" cxnId="{92330C11-C197-4512-BDA4-8D8A69AF7D1C}">
      <dgm:prSet/>
      <dgm:spPr/>
      <dgm:t>
        <a:bodyPr/>
        <a:lstStyle/>
        <a:p>
          <a:endParaRPr lang="en-US" sz="1800">
            <a:latin typeface="+mn-lt"/>
          </a:endParaRPr>
        </a:p>
      </dgm:t>
    </dgm:pt>
    <dgm:pt modelId="{43CBB0A2-9D75-4264-8A30-3E8974B40658}">
      <dgm:prSet phldrT="[Text]" custT="1"/>
      <dgm:spPr/>
      <dgm:t>
        <a:bodyPr/>
        <a:lstStyle/>
        <a:p>
          <a:pPr>
            <a:spcAft>
              <a:spcPts val="0"/>
            </a:spcAft>
            <a:buFont typeface="Symbol" panose="05050102010706020507" pitchFamily="18" charset="2"/>
            <a:buChar char=""/>
          </a:pPr>
          <a:r>
            <a:rPr lang="en-US" sz="1800" dirty="0"/>
            <a:t>“All by myself, </a:t>
          </a:r>
        </a:p>
        <a:p>
          <a:pPr>
            <a:spcAft>
              <a:spcPts val="0"/>
            </a:spcAft>
            <a:buFont typeface="Symbol" panose="05050102010706020507" pitchFamily="18" charset="2"/>
            <a:buChar char=""/>
          </a:pPr>
          <a:r>
            <a:rPr lang="en-US" sz="1800" dirty="0">
              <a:latin typeface="+mn-lt"/>
            </a:rPr>
            <a:t>with a little help”</a:t>
          </a:r>
        </a:p>
      </dgm:t>
    </dgm:pt>
    <dgm:pt modelId="{F806E590-5F8E-48A1-96AC-9E738290D2ED}" type="parTrans" cxnId="{4D2DF581-8128-4440-9E51-29109DC6ED52}">
      <dgm:prSet/>
      <dgm:spPr/>
      <dgm:t>
        <a:bodyPr/>
        <a:lstStyle/>
        <a:p>
          <a:endParaRPr lang="en-US" sz="1800">
            <a:latin typeface="+mn-lt"/>
          </a:endParaRPr>
        </a:p>
      </dgm:t>
    </dgm:pt>
    <dgm:pt modelId="{20F77EFB-335C-4BC3-AD95-8421EDF343E6}" type="sibTrans" cxnId="{4D2DF581-8128-4440-9E51-29109DC6ED52}">
      <dgm:prSet/>
      <dgm:spPr/>
      <dgm:t>
        <a:bodyPr/>
        <a:lstStyle/>
        <a:p>
          <a:endParaRPr lang="en-US" sz="1800">
            <a:latin typeface="+mn-lt"/>
          </a:endParaRPr>
        </a:p>
      </dgm:t>
    </dgm:pt>
    <dgm:pt modelId="{3DE6FF16-CA4D-4D34-ABEB-8BE6A40B5E52}">
      <dgm:prSet phldrT="[Text]" custT="1"/>
      <dgm:spPr/>
      <dgm:t>
        <a:bodyPr/>
        <a:lstStyle/>
        <a:p>
          <a:pPr>
            <a:buFont typeface="Symbol" panose="05050102010706020507" pitchFamily="18" charset="2"/>
            <a:buChar char=""/>
          </a:pPr>
          <a:r>
            <a:rPr lang="en-US" sz="1800" dirty="0">
              <a:latin typeface="+mn-lt"/>
            </a:rPr>
            <a:t>Kindergarten</a:t>
          </a:r>
        </a:p>
      </dgm:t>
    </dgm:pt>
    <dgm:pt modelId="{DA9CCCCB-8206-4757-82C8-F885E9D238B5}" type="parTrans" cxnId="{636DE8C5-F706-4BA5-855F-85FD2239E2BE}">
      <dgm:prSet/>
      <dgm:spPr/>
      <dgm:t>
        <a:bodyPr/>
        <a:lstStyle/>
        <a:p>
          <a:endParaRPr lang="en-US" sz="1800"/>
        </a:p>
      </dgm:t>
    </dgm:pt>
    <dgm:pt modelId="{986162A7-6F89-4679-B40E-33A17DA21B73}" type="sibTrans" cxnId="{636DE8C5-F706-4BA5-855F-85FD2239E2BE}">
      <dgm:prSet/>
      <dgm:spPr/>
      <dgm:t>
        <a:bodyPr/>
        <a:lstStyle/>
        <a:p>
          <a:endParaRPr lang="en-US" sz="1800"/>
        </a:p>
      </dgm:t>
    </dgm:pt>
    <dgm:pt modelId="{AC76BE15-3E8A-498B-91BD-CF772C26B6F1}">
      <dgm:prSet phldrT="[Text]" custT="1"/>
      <dgm:spPr/>
      <dgm:t>
        <a:bodyPr/>
        <a:lstStyle/>
        <a:p>
          <a:pPr>
            <a:buFont typeface="Symbol" panose="05050102010706020507" pitchFamily="18" charset="2"/>
            <a:buChar char=""/>
          </a:pPr>
          <a:r>
            <a:rPr lang="en-US" sz="1800" dirty="0">
              <a:latin typeface="+mn-lt"/>
            </a:rPr>
            <a:t>Primary</a:t>
          </a:r>
        </a:p>
      </dgm:t>
    </dgm:pt>
    <dgm:pt modelId="{00CCB400-064A-4EF5-9806-9534D9AC69AD}" type="parTrans" cxnId="{140A4778-8248-44DE-B78A-23C578A77D7E}">
      <dgm:prSet/>
      <dgm:spPr/>
      <dgm:t>
        <a:bodyPr/>
        <a:lstStyle/>
        <a:p>
          <a:endParaRPr lang="en-US" sz="1800"/>
        </a:p>
      </dgm:t>
    </dgm:pt>
    <dgm:pt modelId="{662A3D6E-7238-444F-BC0B-C7A4321261DB}" type="sibTrans" cxnId="{140A4778-8248-44DE-B78A-23C578A77D7E}">
      <dgm:prSet/>
      <dgm:spPr/>
      <dgm:t>
        <a:bodyPr/>
        <a:lstStyle/>
        <a:p>
          <a:endParaRPr lang="en-US" sz="1800"/>
        </a:p>
      </dgm:t>
    </dgm:pt>
    <dgm:pt modelId="{73820394-2159-4075-9E6F-217263B07F8B}">
      <dgm:prSet phldrT="[Text]" custT="1"/>
      <dgm:spPr/>
      <dgm:t>
        <a:bodyPr/>
        <a:lstStyle/>
        <a:p>
          <a:pPr>
            <a:buFont typeface="Symbol" panose="05050102010706020507" pitchFamily="18" charset="2"/>
            <a:buChar char=""/>
          </a:pPr>
          <a:r>
            <a:rPr lang="en-US" sz="1800" dirty="0"/>
            <a:t>I</a:t>
          </a:r>
          <a:endParaRPr lang="en-US" sz="1800" dirty="0">
            <a:latin typeface="+mn-lt"/>
          </a:endParaRPr>
        </a:p>
      </dgm:t>
    </dgm:pt>
    <dgm:pt modelId="{A861A835-3A0D-4B09-8870-87D7FDC7B27F}" type="parTrans" cxnId="{19CF03A0-47BE-4ABD-A62C-A27E16D6C5A3}">
      <dgm:prSet/>
      <dgm:spPr/>
      <dgm:t>
        <a:bodyPr/>
        <a:lstStyle/>
        <a:p>
          <a:endParaRPr lang="en-US" sz="1800"/>
        </a:p>
      </dgm:t>
    </dgm:pt>
    <dgm:pt modelId="{D383A36B-470D-499F-AE13-85A6B2495524}" type="sibTrans" cxnId="{19CF03A0-47BE-4ABD-A62C-A27E16D6C5A3}">
      <dgm:prSet/>
      <dgm:spPr/>
      <dgm:t>
        <a:bodyPr/>
        <a:lstStyle/>
        <a:p>
          <a:endParaRPr lang="en-US" sz="1800"/>
        </a:p>
      </dgm:t>
    </dgm:pt>
    <dgm:pt modelId="{C032D242-8D23-4EEC-A10A-7B0691E5A409}">
      <dgm:prSet phldrT="[Text]" custT="1"/>
      <dgm:spPr/>
      <dgm:t>
        <a:bodyPr/>
        <a:lstStyle/>
        <a:p>
          <a:pPr>
            <a:buFont typeface="Symbol" panose="05050102010706020507" pitchFamily="18" charset="2"/>
            <a:buChar char=""/>
          </a:pPr>
          <a:r>
            <a:rPr lang="en-US" sz="1800" dirty="0"/>
            <a:t>Let me show you </a:t>
          </a:r>
        </a:p>
        <a:p>
          <a:pPr>
            <a:buFont typeface="Symbol" panose="05050102010706020507" pitchFamily="18" charset="2"/>
            <a:buChar char=""/>
          </a:pPr>
          <a:r>
            <a:rPr lang="en-US" sz="1800" dirty="0">
              <a:latin typeface="+mn-lt"/>
            </a:rPr>
            <a:t>All that I can do</a:t>
          </a:r>
        </a:p>
        <a:p>
          <a:pPr>
            <a:buFont typeface="Symbol" panose="05050102010706020507" pitchFamily="18" charset="2"/>
            <a:buChar char=""/>
          </a:pPr>
          <a:r>
            <a:rPr lang="en-US" sz="1800" dirty="0">
              <a:latin typeface="+mn-lt"/>
            </a:rPr>
            <a:t>All that I have </a:t>
          </a:r>
        </a:p>
        <a:p>
          <a:pPr>
            <a:buFont typeface="Symbol" panose="05050102010706020507" pitchFamily="18" charset="2"/>
            <a:buChar char=""/>
          </a:pPr>
          <a:r>
            <a:rPr lang="en-US" sz="1800" dirty="0">
              <a:latin typeface="+mn-lt"/>
            </a:rPr>
            <a:t>Become</a:t>
          </a:r>
        </a:p>
      </dgm:t>
    </dgm:pt>
    <dgm:pt modelId="{167DA838-BF1F-42A4-81E8-806F40795A14}" type="parTrans" cxnId="{D9403C73-FB83-47D6-85AE-067D49ED63F2}">
      <dgm:prSet/>
      <dgm:spPr/>
      <dgm:t>
        <a:bodyPr/>
        <a:lstStyle/>
        <a:p>
          <a:endParaRPr lang="en-US" sz="1800"/>
        </a:p>
      </dgm:t>
    </dgm:pt>
    <dgm:pt modelId="{7EFA60CA-572D-434D-B452-A4ACBAEB4D2C}" type="sibTrans" cxnId="{D9403C73-FB83-47D6-85AE-067D49ED63F2}">
      <dgm:prSet/>
      <dgm:spPr/>
      <dgm:t>
        <a:bodyPr/>
        <a:lstStyle/>
        <a:p>
          <a:endParaRPr lang="en-US" sz="1800"/>
        </a:p>
      </dgm:t>
    </dgm:pt>
    <dgm:pt modelId="{196C9F68-3606-4282-A4C6-4485F1280B5F}" type="pres">
      <dgm:prSet presAssocID="{E5B2E815-0D19-41DC-B01B-4D608769620A}" presName="Name0" presStyleCnt="0">
        <dgm:presLayoutVars>
          <dgm:chMax/>
          <dgm:chPref/>
          <dgm:animLvl val="lvl"/>
        </dgm:presLayoutVars>
      </dgm:prSet>
      <dgm:spPr/>
    </dgm:pt>
    <dgm:pt modelId="{68D8AC18-502F-4825-B069-75605ADB3A40}" type="pres">
      <dgm:prSet presAssocID="{4259F840-24E7-476F-9F30-482E46395856}" presName="composite1" presStyleCnt="0"/>
      <dgm:spPr/>
    </dgm:pt>
    <dgm:pt modelId="{E088D226-49D7-4C30-90DC-CA1755D98829}" type="pres">
      <dgm:prSet presAssocID="{4259F840-24E7-476F-9F30-482E46395856}" presName="parent1" presStyleLbl="alignNode1" presStyleIdx="0" presStyleCnt="5">
        <dgm:presLayoutVars>
          <dgm:chMax val="1"/>
          <dgm:chPref val="1"/>
          <dgm:bulletEnabled val="1"/>
        </dgm:presLayoutVars>
      </dgm:prSet>
      <dgm:spPr/>
    </dgm:pt>
    <dgm:pt modelId="{45A02F84-C6CB-43F5-AEE4-3EA66C2BD25F}" type="pres">
      <dgm:prSet presAssocID="{4259F840-24E7-476F-9F30-482E46395856}" presName="Childtext1" presStyleLbl="revTx" presStyleIdx="0" presStyleCnt="5">
        <dgm:presLayoutVars>
          <dgm:bulletEnabled val="1"/>
        </dgm:presLayoutVars>
      </dgm:prSet>
      <dgm:spPr/>
    </dgm:pt>
    <dgm:pt modelId="{6BA46904-CB7C-4538-BD49-D3891EF19552}" type="pres">
      <dgm:prSet presAssocID="{4259F840-24E7-476F-9F30-482E46395856}" presName="ConnectLine1" presStyleLbl="sibTrans1D1" presStyleIdx="0" presStyleCnt="5"/>
      <dgm:spPr>
        <a:noFill/>
        <a:ln w="6350" cap="flat" cmpd="sng" algn="ctr">
          <a:solidFill>
            <a:schemeClr val="accent5">
              <a:hueOff val="0"/>
              <a:satOff val="0"/>
              <a:lumOff val="0"/>
              <a:alphaOff val="0"/>
            </a:schemeClr>
          </a:solidFill>
          <a:prstDash val="dash"/>
          <a:miter lim="800000"/>
        </a:ln>
        <a:effectLst/>
      </dgm:spPr>
    </dgm:pt>
    <dgm:pt modelId="{049FDBD0-77FE-49D1-A275-A272C8C5E426}" type="pres">
      <dgm:prSet presAssocID="{4259F840-24E7-476F-9F30-482E46395856}" presName="ConnectLineEnd1" presStyleLbl="lnNode1" presStyleIdx="0" presStyleCnt="5"/>
      <dgm:spPr/>
    </dgm:pt>
    <dgm:pt modelId="{CB26EA94-33BB-4F98-9E1E-2237D4831263}" type="pres">
      <dgm:prSet presAssocID="{4259F840-24E7-476F-9F30-482E46395856}" presName="EmptyPane1" presStyleCnt="0"/>
      <dgm:spPr/>
    </dgm:pt>
    <dgm:pt modelId="{606F1DBF-510E-4065-ACCB-3EBDA85CFB92}" type="pres">
      <dgm:prSet presAssocID="{DCC444A4-F20A-48F5-A61E-47BFFF185A57}" presName="spaceBetweenRectangles1" presStyleCnt="0"/>
      <dgm:spPr/>
    </dgm:pt>
    <dgm:pt modelId="{07989479-D1A2-4D15-AA3A-B0CFFB9F91D9}" type="pres">
      <dgm:prSet presAssocID="{E4033A39-DCC4-4038-9562-AEDDBBB37A99}" presName="composite1" presStyleCnt="0"/>
      <dgm:spPr/>
    </dgm:pt>
    <dgm:pt modelId="{539615E2-3277-4D8E-8484-FF5088C8BF01}" type="pres">
      <dgm:prSet presAssocID="{E4033A39-DCC4-4038-9562-AEDDBBB37A99}" presName="parent1" presStyleLbl="alignNode1" presStyleIdx="1" presStyleCnt="5">
        <dgm:presLayoutVars>
          <dgm:chMax val="1"/>
          <dgm:chPref val="1"/>
          <dgm:bulletEnabled val="1"/>
        </dgm:presLayoutVars>
      </dgm:prSet>
      <dgm:spPr/>
    </dgm:pt>
    <dgm:pt modelId="{FEBD3C2A-A340-470A-A475-AE614EA07678}" type="pres">
      <dgm:prSet presAssocID="{E4033A39-DCC4-4038-9562-AEDDBBB37A99}" presName="Childtext1" presStyleLbl="revTx" presStyleIdx="1" presStyleCnt="5">
        <dgm:presLayoutVars>
          <dgm:bulletEnabled val="1"/>
        </dgm:presLayoutVars>
      </dgm:prSet>
      <dgm:spPr/>
    </dgm:pt>
    <dgm:pt modelId="{080474C8-0FEA-4FD1-97F1-0978CFB4A37F}" type="pres">
      <dgm:prSet presAssocID="{E4033A39-DCC4-4038-9562-AEDDBBB37A99}" presName="ConnectLine1" presStyleLbl="sibTrans1D1" presStyleIdx="1" presStyleCnt="5"/>
      <dgm:spPr>
        <a:noFill/>
        <a:ln w="6350" cap="flat" cmpd="sng" algn="ctr">
          <a:solidFill>
            <a:schemeClr val="accent5">
              <a:hueOff val="90002"/>
              <a:satOff val="2173"/>
              <a:lumOff val="-10490"/>
              <a:alphaOff val="0"/>
            </a:schemeClr>
          </a:solidFill>
          <a:prstDash val="dash"/>
          <a:miter lim="800000"/>
        </a:ln>
        <a:effectLst/>
      </dgm:spPr>
    </dgm:pt>
    <dgm:pt modelId="{4797FB61-2602-4A58-81E6-6F133DB1E419}" type="pres">
      <dgm:prSet presAssocID="{E4033A39-DCC4-4038-9562-AEDDBBB37A99}" presName="ConnectLineEnd1" presStyleLbl="lnNode1" presStyleIdx="1" presStyleCnt="5"/>
      <dgm:spPr/>
    </dgm:pt>
    <dgm:pt modelId="{3ADF0AE3-D759-4F4F-8135-572855211847}" type="pres">
      <dgm:prSet presAssocID="{E4033A39-DCC4-4038-9562-AEDDBBB37A99}" presName="EmptyPane1" presStyleCnt="0"/>
      <dgm:spPr/>
    </dgm:pt>
    <dgm:pt modelId="{B0CD7A53-7149-45F2-83E8-36717D7878A1}" type="pres">
      <dgm:prSet presAssocID="{80AB0E5B-0C58-465D-A545-5B21133D2849}" presName="spaceBetweenRectangles1" presStyleCnt="0"/>
      <dgm:spPr/>
    </dgm:pt>
    <dgm:pt modelId="{FB379A6E-C0F9-420B-90FC-2785E757E6AE}" type="pres">
      <dgm:prSet presAssocID="{87BF7896-20EA-4E8F-B6F4-A34EC5C9CB50}" presName="composite1" presStyleCnt="0"/>
      <dgm:spPr/>
    </dgm:pt>
    <dgm:pt modelId="{9D82041D-873A-4600-A9C7-C0A0ADFB138B}" type="pres">
      <dgm:prSet presAssocID="{87BF7896-20EA-4E8F-B6F4-A34EC5C9CB50}" presName="parent1" presStyleLbl="alignNode1" presStyleIdx="2" presStyleCnt="5">
        <dgm:presLayoutVars>
          <dgm:chMax val="1"/>
          <dgm:chPref val="1"/>
          <dgm:bulletEnabled val="1"/>
        </dgm:presLayoutVars>
      </dgm:prSet>
      <dgm:spPr/>
    </dgm:pt>
    <dgm:pt modelId="{80CDBBF8-C6B4-4166-87C1-DC9120CC7586}" type="pres">
      <dgm:prSet presAssocID="{87BF7896-20EA-4E8F-B6F4-A34EC5C9CB50}" presName="Childtext1" presStyleLbl="revTx" presStyleIdx="2" presStyleCnt="5">
        <dgm:presLayoutVars>
          <dgm:bulletEnabled val="1"/>
        </dgm:presLayoutVars>
      </dgm:prSet>
      <dgm:spPr/>
    </dgm:pt>
    <dgm:pt modelId="{89759DE5-9F8A-470E-A6D8-F13BB4DEE93D}" type="pres">
      <dgm:prSet presAssocID="{87BF7896-20EA-4E8F-B6F4-A34EC5C9CB50}" presName="ConnectLine1" presStyleLbl="sibTrans1D1" presStyleIdx="2" presStyleCnt="5"/>
      <dgm:spPr>
        <a:noFill/>
        <a:ln w="6350" cap="flat" cmpd="sng" algn="ctr">
          <a:solidFill>
            <a:schemeClr val="accent5">
              <a:hueOff val="180003"/>
              <a:satOff val="4346"/>
              <a:lumOff val="-20980"/>
              <a:alphaOff val="0"/>
            </a:schemeClr>
          </a:solidFill>
          <a:prstDash val="dash"/>
          <a:miter lim="800000"/>
        </a:ln>
        <a:effectLst/>
      </dgm:spPr>
    </dgm:pt>
    <dgm:pt modelId="{07CCF286-8B46-4A20-ACAC-84BA2D6EFBBC}" type="pres">
      <dgm:prSet presAssocID="{87BF7896-20EA-4E8F-B6F4-A34EC5C9CB50}" presName="ConnectLineEnd1" presStyleLbl="lnNode1" presStyleIdx="2" presStyleCnt="5"/>
      <dgm:spPr/>
    </dgm:pt>
    <dgm:pt modelId="{4624FC32-5405-42B1-B5CC-DF0659852A58}" type="pres">
      <dgm:prSet presAssocID="{87BF7896-20EA-4E8F-B6F4-A34EC5C9CB50}" presName="EmptyPane1" presStyleCnt="0"/>
      <dgm:spPr/>
    </dgm:pt>
    <dgm:pt modelId="{8C327064-3851-4ECF-AAB7-82B51711041E}" type="pres">
      <dgm:prSet presAssocID="{D63CE73E-35DE-48C3-8753-7648BC953C0D}" presName="spaceBetweenRectangles1" presStyleCnt="0"/>
      <dgm:spPr/>
    </dgm:pt>
    <dgm:pt modelId="{3ADEA4DF-6814-494D-9D3D-41947417052B}" type="pres">
      <dgm:prSet presAssocID="{3DE6FF16-CA4D-4D34-ABEB-8BE6A40B5E52}" presName="composite1" presStyleCnt="0"/>
      <dgm:spPr/>
    </dgm:pt>
    <dgm:pt modelId="{74CD3FF2-195B-429B-BC6F-5B5A7FED2BE2}" type="pres">
      <dgm:prSet presAssocID="{3DE6FF16-CA4D-4D34-ABEB-8BE6A40B5E52}" presName="parent1" presStyleLbl="alignNode1" presStyleIdx="3" presStyleCnt="5">
        <dgm:presLayoutVars>
          <dgm:chMax val="1"/>
          <dgm:chPref val="1"/>
          <dgm:bulletEnabled val="1"/>
        </dgm:presLayoutVars>
      </dgm:prSet>
      <dgm:spPr/>
    </dgm:pt>
    <dgm:pt modelId="{1BB5FD64-47F9-47A3-911F-535BFE17A3B9}" type="pres">
      <dgm:prSet presAssocID="{3DE6FF16-CA4D-4D34-ABEB-8BE6A40B5E52}" presName="Childtext1" presStyleLbl="revTx" presStyleIdx="3" presStyleCnt="5">
        <dgm:presLayoutVars>
          <dgm:bulletEnabled val="1"/>
        </dgm:presLayoutVars>
      </dgm:prSet>
      <dgm:spPr/>
    </dgm:pt>
    <dgm:pt modelId="{FE9B27EB-7AC7-485A-9A55-41E8118F9EAF}" type="pres">
      <dgm:prSet presAssocID="{3DE6FF16-CA4D-4D34-ABEB-8BE6A40B5E52}" presName="ConnectLine1" presStyleLbl="sibTrans1D1" presStyleIdx="3" presStyleCnt="5"/>
      <dgm:spPr>
        <a:noFill/>
        <a:ln w="6350" cap="flat" cmpd="sng" algn="ctr">
          <a:solidFill>
            <a:schemeClr val="accent5">
              <a:hueOff val="270005"/>
              <a:satOff val="6519"/>
              <a:lumOff val="-31471"/>
              <a:alphaOff val="0"/>
            </a:schemeClr>
          </a:solidFill>
          <a:prstDash val="dash"/>
          <a:miter lim="800000"/>
        </a:ln>
        <a:effectLst/>
      </dgm:spPr>
    </dgm:pt>
    <dgm:pt modelId="{46BD4721-4664-4AD0-9F11-DBE7E0B207D5}" type="pres">
      <dgm:prSet presAssocID="{3DE6FF16-CA4D-4D34-ABEB-8BE6A40B5E52}" presName="ConnectLineEnd1" presStyleLbl="lnNode1" presStyleIdx="3" presStyleCnt="5"/>
      <dgm:spPr/>
    </dgm:pt>
    <dgm:pt modelId="{69028BD0-349D-4B47-B1F4-B64C6478DE3C}" type="pres">
      <dgm:prSet presAssocID="{3DE6FF16-CA4D-4D34-ABEB-8BE6A40B5E52}" presName="EmptyPane1" presStyleCnt="0"/>
      <dgm:spPr/>
    </dgm:pt>
    <dgm:pt modelId="{619CFBB1-86F5-45A6-80BA-23F97450662F}" type="pres">
      <dgm:prSet presAssocID="{986162A7-6F89-4679-B40E-33A17DA21B73}" presName="spaceBetweenRectangles1" presStyleCnt="0"/>
      <dgm:spPr/>
    </dgm:pt>
    <dgm:pt modelId="{E4E0A96A-AF87-442A-A1A3-64B8F3CFC7FE}" type="pres">
      <dgm:prSet presAssocID="{AC76BE15-3E8A-498B-91BD-CF772C26B6F1}" presName="composite1" presStyleCnt="0"/>
      <dgm:spPr/>
    </dgm:pt>
    <dgm:pt modelId="{483E7832-9872-48C4-8E65-DCB39D4CDBDF}" type="pres">
      <dgm:prSet presAssocID="{AC76BE15-3E8A-498B-91BD-CF772C26B6F1}" presName="parent1" presStyleLbl="alignNode1" presStyleIdx="4" presStyleCnt="5">
        <dgm:presLayoutVars>
          <dgm:chMax val="1"/>
          <dgm:chPref val="1"/>
          <dgm:bulletEnabled val="1"/>
        </dgm:presLayoutVars>
      </dgm:prSet>
      <dgm:spPr/>
    </dgm:pt>
    <dgm:pt modelId="{1FA3C236-5719-4A33-A6BB-80FA85F940E3}" type="pres">
      <dgm:prSet presAssocID="{AC76BE15-3E8A-498B-91BD-CF772C26B6F1}" presName="Childtext1" presStyleLbl="revTx" presStyleIdx="4" presStyleCnt="5">
        <dgm:presLayoutVars>
          <dgm:bulletEnabled val="1"/>
        </dgm:presLayoutVars>
      </dgm:prSet>
      <dgm:spPr/>
    </dgm:pt>
    <dgm:pt modelId="{18F1C823-9ACD-4FCD-8102-F468DCE57A45}" type="pres">
      <dgm:prSet presAssocID="{AC76BE15-3E8A-498B-91BD-CF772C26B6F1}" presName="ConnectLine1" presStyleLbl="sibTrans1D1" presStyleIdx="4" presStyleCnt="5"/>
      <dgm:spPr>
        <a:noFill/>
        <a:ln w="6350" cap="flat" cmpd="sng" algn="ctr">
          <a:solidFill>
            <a:schemeClr val="accent5">
              <a:hueOff val="360006"/>
              <a:satOff val="8692"/>
              <a:lumOff val="-41961"/>
              <a:alphaOff val="0"/>
            </a:schemeClr>
          </a:solidFill>
          <a:prstDash val="dash"/>
          <a:miter lim="800000"/>
        </a:ln>
        <a:effectLst/>
      </dgm:spPr>
    </dgm:pt>
    <dgm:pt modelId="{F8AD0AB8-BBDF-4F0A-A6A0-850E289DD521}" type="pres">
      <dgm:prSet presAssocID="{AC76BE15-3E8A-498B-91BD-CF772C26B6F1}" presName="ConnectLineEnd1" presStyleLbl="lnNode1" presStyleIdx="4" presStyleCnt="5"/>
      <dgm:spPr/>
    </dgm:pt>
    <dgm:pt modelId="{11CAE2E7-2E06-450A-A729-9C2DCEF85421}" type="pres">
      <dgm:prSet presAssocID="{AC76BE15-3E8A-498B-91BD-CF772C26B6F1}" presName="EmptyPane1" presStyleCnt="0"/>
      <dgm:spPr/>
    </dgm:pt>
  </dgm:ptLst>
  <dgm:cxnLst>
    <dgm:cxn modelId="{58AF9605-98E3-490C-9551-60E5D74419A2}" type="presOf" srcId="{3DE6FF16-CA4D-4D34-ABEB-8BE6A40B5E52}" destId="{74CD3FF2-195B-429B-BC6F-5B5A7FED2BE2}" srcOrd="0" destOrd="0" presId="urn:microsoft.com/office/officeart/2016/7/layout/RoundedRectangleTimeline"/>
    <dgm:cxn modelId="{467F290A-9E2A-412E-AF06-428DAA68BEDD}" type="presOf" srcId="{E4033A39-DCC4-4038-9562-AEDDBBB37A99}" destId="{539615E2-3277-4D8E-8484-FF5088C8BF01}" srcOrd="0" destOrd="0" presId="urn:microsoft.com/office/officeart/2016/7/layout/RoundedRectangleTimeline"/>
    <dgm:cxn modelId="{A2A50010-8F67-49E4-9B0A-E0F7FDA9656C}" type="presOf" srcId="{B54C8F6C-BE1E-4EAB-B7A0-48DE01FFAA36}" destId="{45A02F84-C6CB-43F5-AEE4-3EA66C2BD25F}" srcOrd="0" destOrd="0" presId="urn:microsoft.com/office/officeart/2016/7/layout/RoundedRectangleTimeline"/>
    <dgm:cxn modelId="{92330C11-C197-4512-BDA4-8D8A69AF7D1C}" srcId="{E5B2E815-0D19-41DC-B01B-4D608769620A}" destId="{87BF7896-20EA-4E8F-B6F4-A34EC5C9CB50}" srcOrd="2" destOrd="0" parTransId="{05E47BA5-F724-4AEE-9B5B-401F18E028E6}" sibTransId="{D63CE73E-35DE-48C3-8753-7648BC953C0D}"/>
    <dgm:cxn modelId="{D88F5139-A3BF-4F98-ABB0-AEE7243465CB}" type="presOf" srcId="{87BF7896-20EA-4E8F-B6F4-A34EC5C9CB50}" destId="{9D82041D-873A-4600-A9C7-C0A0ADFB138B}" srcOrd="0" destOrd="0" presId="urn:microsoft.com/office/officeart/2016/7/layout/RoundedRectangleTimeline"/>
    <dgm:cxn modelId="{32EF2862-2950-4DF8-BEA8-CD19460CCA31}" srcId="{E5B2E815-0D19-41DC-B01B-4D608769620A}" destId="{E4033A39-DCC4-4038-9562-AEDDBBB37A99}" srcOrd="1" destOrd="0" parTransId="{048EEAE6-78BA-4B00-B7BB-9C22DBB1E8F4}" sibTransId="{80AB0E5B-0C58-465D-A545-5B21133D2849}"/>
    <dgm:cxn modelId="{5E74CB62-E52E-4CEE-8AA1-9812BFC0D67E}" srcId="{E4033A39-DCC4-4038-9562-AEDDBBB37A99}" destId="{A4C0B4E4-70AD-4901-9E3F-7EA25DD6DAA1}" srcOrd="0" destOrd="0" parTransId="{701D9033-BAD3-4299-933F-A47AFDC2ECD0}" sibTransId="{657DB10D-2517-48AA-B970-6D815DBD4123}"/>
    <dgm:cxn modelId="{4653A150-E557-4235-B1A1-18156274D965}" type="presOf" srcId="{4259F840-24E7-476F-9F30-482E46395856}" destId="{E088D226-49D7-4C30-90DC-CA1755D98829}" srcOrd="0" destOrd="0" presId="urn:microsoft.com/office/officeart/2016/7/layout/RoundedRectangleTimeline"/>
    <dgm:cxn modelId="{E6B56652-B46A-4546-9536-64D675143F1B}" type="presOf" srcId="{A4C0B4E4-70AD-4901-9E3F-7EA25DD6DAA1}" destId="{FEBD3C2A-A340-470A-A475-AE614EA07678}" srcOrd="0" destOrd="0" presId="urn:microsoft.com/office/officeart/2016/7/layout/RoundedRectangleTimeline"/>
    <dgm:cxn modelId="{D9403C73-FB83-47D6-85AE-067D49ED63F2}" srcId="{3DE6FF16-CA4D-4D34-ABEB-8BE6A40B5E52}" destId="{C032D242-8D23-4EEC-A10A-7B0691E5A409}" srcOrd="0" destOrd="0" parTransId="{167DA838-BF1F-42A4-81E8-806F40795A14}" sibTransId="{7EFA60CA-572D-434D-B452-A4ACBAEB4D2C}"/>
    <dgm:cxn modelId="{140A4778-8248-44DE-B78A-23C578A77D7E}" srcId="{E5B2E815-0D19-41DC-B01B-4D608769620A}" destId="{AC76BE15-3E8A-498B-91BD-CF772C26B6F1}" srcOrd="4" destOrd="0" parTransId="{00CCB400-064A-4EF5-9806-9534D9AC69AD}" sibTransId="{662A3D6E-7238-444F-BC0B-C7A4321261DB}"/>
    <dgm:cxn modelId="{020D505A-97FA-43DD-A9A1-2501AD46F8AF}" type="presOf" srcId="{43CBB0A2-9D75-4264-8A30-3E8974B40658}" destId="{80CDBBF8-C6B4-4166-87C1-DC9120CC7586}" srcOrd="0" destOrd="0" presId="urn:microsoft.com/office/officeart/2016/7/layout/RoundedRectangleTimeline"/>
    <dgm:cxn modelId="{4D2DF581-8128-4440-9E51-29109DC6ED52}" srcId="{87BF7896-20EA-4E8F-B6F4-A34EC5C9CB50}" destId="{43CBB0A2-9D75-4264-8A30-3E8974B40658}" srcOrd="0" destOrd="0" parTransId="{F806E590-5F8E-48A1-96AC-9E738290D2ED}" sibTransId="{20F77EFB-335C-4BC3-AD95-8421EDF343E6}"/>
    <dgm:cxn modelId="{67A67F8B-14DC-457C-93BE-25105825881F}" type="presOf" srcId="{AC76BE15-3E8A-498B-91BD-CF772C26B6F1}" destId="{483E7832-9872-48C4-8E65-DCB39D4CDBDF}" srcOrd="0" destOrd="0" presId="urn:microsoft.com/office/officeart/2016/7/layout/RoundedRectangleTimeline"/>
    <dgm:cxn modelId="{C8CAF48F-322D-43C3-A68B-40DA904320AC}" type="presOf" srcId="{E5B2E815-0D19-41DC-B01B-4D608769620A}" destId="{196C9F68-3606-4282-A4C6-4485F1280B5F}" srcOrd="0" destOrd="0" presId="urn:microsoft.com/office/officeart/2016/7/layout/RoundedRectangleTimeline"/>
    <dgm:cxn modelId="{19CF03A0-47BE-4ABD-A62C-A27E16D6C5A3}" srcId="{AC76BE15-3E8A-498B-91BD-CF772C26B6F1}" destId="{73820394-2159-4075-9E6F-217263B07F8B}" srcOrd="0" destOrd="0" parTransId="{A861A835-3A0D-4B09-8870-87D7FDC7B27F}" sibTransId="{D383A36B-470D-499F-AE13-85A6B2495524}"/>
    <dgm:cxn modelId="{D473BBA6-FF54-423D-9B9B-875C8AA2545B}" type="presOf" srcId="{73820394-2159-4075-9E6F-217263B07F8B}" destId="{1FA3C236-5719-4A33-A6BB-80FA85F940E3}" srcOrd="0" destOrd="0" presId="urn:microsoft.com/office/officeart/2016/7/layout/RoundedRectangleTimeline"/>
    <dgm:cxn modelId="{636DE8C5-F706-4BA5-855F-85FD2239E2BE}" srcId="{E5B2E815-0D19-41DC-B01B-4D608769620A}" destId="{3DE6FF16-CA4D-4D34-ABEB-8BE6A40B5E52}" srcOrd="3" destOrd="0" parTransId="{DA9CCCCB-8206-4757-82C8-F885E9D238B5}" sibTransId="{986162A7-6F89-4679-B40E-33A17DA21B73}"/>
    <dgm:cxn modelId="{770CA1CC-3DDD-451E-AE83-A71CA570260C}" srcId="{4259F840-24E7-476F-9F30-482E46395856}" destId="{B54C8F6C-BE1E-4EAB-B7A0-48DE01FFAA36}" srcOrd="0" destOrd="0" parTransId="{8DE7CD45-B7C0-432E-B819-6A7D97E31315}" sibTransId="{C33B8BEF-A818-4A2F-A99A-E2B29895E184}"/>
    <dgm:cxn modelId="{42EE41D1-3C16-4937-BB38-B076896C09A0}" srcId="{E5B2E815-0D19-41DC-B01B-4D608769620A}" destId="{4259F840-24E7-476F-9F30-482E46395856}" srcOrd="0" destOrd="0" parTransId="{FCE8068D-7E50-4749-A8D0-ADEDAC5637B3}" sibTransId="{DCC444A4-F20A-48F5-A61E-47BFFF185A57}"/>
    <dgm:cxn modelId="{546179F7-5E1B-4360-8938-B9238DA6DE5D}" type="presOf" srcId="{C032D242-8D23-4EEC-A10A-7B0691E5A409}" destId="{1BB5FD64-47F9-47A3-911F-535BFE17A3B9}" srcOrd="0" destOrd="0" presId="urn:microsoft.com/office/officeart/2016/7/layout/RoundedRectangleTimeline"/>
    <dgm:cxn modelId="{B5EA3CD6-0576-4168-82C9-9ADC0803B31E}" type="presParOf" srcId="{196C9F68-3606-4282-A4C6-4485F1280B5F}" destId="{68D8AC18-502F-4825-B069-75605ADB3A40}" srcOrd="0" destOrd="0" presId="urn:microsoft.com/office/officeart/2016/7/layout/RoundedRectangleTimeline"/>
    <dgm:cxn modelId="{30A197C5-075F-4643-BF26-64BC9FAF532F}" type="presParOf" srcId="{68D8AC18-502F-4825-B069-75605ADB3A40}" destId="{E088D226-49D7-4C30-90DC-CA1755D98829}" srcOrd="0" destOrd="0" presId="urn:microsoft.com/office/officeart/2016/7/layout/RoundedRectangleTimeline"/>
    <dgm:cxn modelId="{DBAA9861-CCB2-4B8A-A3AA-B305A4B5783E}" type="presParOf" srcId="{68D8AC18-502F-4825-B069-75605ADB3A40}" destId="{45A02F84-C6CB-43F5-AEE4-3EA66C2BD25F}" srcOrd="1" destOrd="0" presId="urn:microsoft.com/office/officeart/2016/7/layout/RoundedRectangleTimeline"/>
    <dgm:cxn modelId="{3F249148-C6F7-40D3-8583-B11C276DE023}" type="presParOf" srcId="{68D8AC18-502F-4825-B069-75605ADB3A40}" destId="{6BA46904-CB7C-4538-BD49-D3891EF19552}" srcOrd="2" destOrd="0" presId="urn:microsoft.com/office/officeart/2016/7/layout/RoundedRectangleTimeline"/>
    <dgm:cxn modelId="{337BF8D5-8206-4D0E-857F-BA46391BB745}" type="presParOf" srcId="{68D8AC18-502F-4825-B069-75605ADB3A40}" destId="{049FDBD0-77FE-49D1-A275-A272C8C5E426}" srcOrd="3" destOrd="0" presId="urn:microsoft.com/office/officeart/2016/7/layout/RoundedRectangleTimeline"/>
    <dgm:cxn modelId="{8E042F31-23CC-40C0-92DC-707183B24E81}" type="presParOf" srcId="{68D8AC18-502F-4825-B069-75605ADB3A40}" destId="{CB26EA94-33BB-4F98-9E1E-2237D4831263}" srcOrd="4" destOrd="0" presId="urn:microsoft.com/office/officeart/2016/7/layout/RoundedRectangleTimeline"/>
    <dgm:cxn modelId="{16926BC1-FC34-413E-B35A-2F54A781CCCD}" type="presParOf" srcId="{196C9F68-3606-4282-A4C6-4485F1280B5F}" destId="{606F1DBF-510E-4065-ACCB-3EBDA85CFB92}" srcOrd="1" destOrd="0" presId="urn:microsoft.com/office/officeart/2016/7/layout/RoundedRectangleTimeline"/>
    <dgm:cxn modelId="{42F07C1F-C715-41B1-8356-B99F8CE1AC01}" type="presParOf" srcId="{196C9F68-3606-4282-A4C6-4485F1280B5F}" destId="{07989479-D1A2-4D15-AA3A-B0CFFB9F91D9}" srcOrd="2" destOrd="0" presId="urn:microsoft.com/office/officeart/2016/7/layout/RoundedRectangleTimeline"/>
    <dgm:cxn modelId="{5856EE22-FE01-4788-BBF3-407A68D5A730}" type="presParOf" srcId="{07989479-D1A2-4D15-AA3A-B0CFFB9F91D9}" destId="{539615E2-3277-4D8E-8484-FF5088C8BF01}" srcOrd="0" destOrd="0" presId="urn:microsoft.com/office/officeart/2016/7/layout/RoundedRectangleTimeline"/>
    <dgm:cxn modelId="{3004EE47-5347-4BBA-95CC-D947A73AE485}" type="presParOf" srcId="{07989479-D1A2-4D15-AA3A-B0CFFB9F91D9}" destId="{FEBD3C2A-A340-470A-A475-AE614EA07678}" srcOrd="1" destOrd="0" presId="urn:microsoft.com/office/officeart/2016/7/layout/RoundedRectangleTimeline"/>
    <dgm:cxn modelId="{400A75AC-5289-4270-AC07-416891AF3888}" type="presParOf" srcId="{07989479-D1A2-4D15-AA3A-B0CFFB9F91D9}" destId="{080474C8-0FEA-4FD1-97F1-0978CFB4A37F}" srcOrd="2" destOrd="0" presId="urn:microsoft.com/office/officeart/2016/7/layout/RoundedRectangleTimeline"/>
    <dgm:cxn modelId="{304EB087-DD14-4AA8-8A06-DF9485956226}" type="presParOf" srcId="{07989479-D1A2-4D15-AA3A-B0CFFB9F91D9}" destId="{4797FB61-2602-4A58-81E6-6F133DB1E419}" srcOrd="3" destOrd="0" presId="urn:microsoft.com/office/officeart/2016/7/layout/RoundedRectangleTimeline"/>
    <dgm:cxn modelId="{BC4CC356-31E8-4421-B18C-CB3697E73FAC}" type="presParOf" srcId="{07989479-D1A2-4D15-AA3A-B0CFFB9F91D9}" destId="{3ADF0AE3-D759-4F4F-8135-572855211847}" srcOrd="4" destOrd="0" presId="urn:microsoft.com/office/officeart/2016/7/layout/RoundedRectangleTimeline"/>
    <dgm:cxn modelId="{718BABD9-3B60-482F-B01A-2E414F152777}" type="presParOf" srcId="{196C9F68-3606-4282-A4C6-4485F1280B5F}" destId="{B0CD7A53-7149-45F2-83E8-36717D7878A1}" srcOrd="3" destOrd="0" presId="urn:microsoft.com/office/officeart/2016/7/layout/RoundedRectangleTimeline"/>
    <dgm:cxn modelId="{FD435764-A46B-4635-A943-B6C17FFBD43C}" type="presParOf" srcId="{196C9F68-3606-4282-A4C6-4485F1280B5F}" destId="{FB379A6E-C0F9-420B-90FC-2785E757E6AE}" srcOrd="4" destOrd="0" presId="urn:microsoft.com/office/officeart/2016/7/layout/RoundedRectangleTimeline"/>
    <dgm:cxn modelId="{03D7F2C3-849C-416B-B668-D51C46CA90E6}" type="presParOf" srcId="{FB379A6E-C0F9-420B-90FC-2785E757E6AE}" destId="{9D82041D-873A-4600-A9C7-C0A0ADFB138B}" srcOrd="0" destOrd="0" presId="urn:microsoft.com/office/officeart/2016/7/layout/RoundedRectangleTimeline"/>
    <dgm:cxn modelId="{1DA536D0-EC28-4B9F-A5E9-28EC8F45638C}" type="presParOf" srcId="{FB379A6E-C0F9-420B-90FC-2785E757E6AE}" destId="{80CDBBF8-C6B4-4166-87C1-DC9120CC7586}" srcOrd="1" destOrd="0" presId="urn:microsoft.com/office/officeart/2016/7/layout/RoundedRectangleTimeline"/>
    <dgm:cxn modelId="{A1A8842C-F8BC-40AC-8FFC-6A922D88E333}" type="presParOf" srcId="{FB379A6E-C0F9-420B-90FC-2785E757E6AE}" destId="{89759DE5-9F8A-470E-A6D8-F13BB4DEE93D}" srcOrd="2" destOrd="0" presId="urn:microsoft.com/office/officeart/2016/7/layout/RoundedRectangleTimeline"/>
    <dgm:cxn modelId="{29E74E09-91C9-47DF-AE07-A1527FF00EB2}" type="presParOf" srcId="{FB379A6E-C0F9-420B-90FC-2785E757E6AE}" destId="{07CCF286-8B46-4A20-ACAC-84BA2D6EFBBC}" srcOrd="3" destOrd="0" presId="urn:microsoft.com/office/officeart/2016/7/layout/RoundedRectangleTimeline"/>
    <dgm:cxn modelId="{410C15E7-86BA-42B7-8F67-411E34B11038}" type="presParOf" srcId="{FB379A6E-C0F9-420B-90FC-2785E757E6AE}" destId="{4624FC32-5405-42B1-B5CC-DF0659852A58}" srcOrd="4" destOrd="0" presId="urn:microsoft.com/office/officeart/2016/7/layout/RoundedRectangleTimeline"/>
    <dgm:cxn modelId="{E805D201-407E-43CA-9B74-1CB556699F3D}" type="presParOf" srcId="{196C9F68-3606-4282-A4C6-4485F1280B5F}" destId="{8C327064-3851-4ECF-AAB7-82B51711041E}" srcOrd="5" destOrd="0" presId="urn:microsoft.com/office/officeart/2016/7/layout/RoundedRectangleTimeline"/>
    <dgm:cxn modelId="{43BD8313-2385-4BA0-9145-2022434D3E68}" type="presParOf" srcId="{196C9F68-3606-4282-A4C6-4485F1280B5F}" destId="{3ADEA4DF-6814-494D-9D3D-41947417052B}" srcOrd="6" destOrd="0" presId="urn:microsoft.com/office/officeart/2016/7/layout/RoundedRectangleTimeline"/>
    <dgm:cxn modelId="{77EE5245-99F9-4607-BF5D-14371704AD7C}" type="presParOf" srcId="{3ADEA4DF-6814-494D-9D3D-41947417052B}" destId="{74CD3FF2-195B-429B-BC6F-5B5A7FED2BE2}" srcOrd="0" destOrd="0" presId="urn:microsoft.com/office/officeart/2016/7/layout/RoundedRectangleTimeline"/>
    <dgm:cxn modelId="{4182CE37-4E54-4351-9A5F-1904FF20E71C}" type="presParOf" srcId="{3ADEA4DF-6814-494D-9D3D-41947417052B}" destId="{1BB5FD64-47F9-47A3-911F-535BFE17A3B9}" srcOrd="1" destOrd="0" presId="urn:microsoft.com/office/officeart/2016/7/layout/RoundedRectangleTimeline"/>
    <dgm:cxn modelId="{618B960F-61F5-4357-A407-60CA51E36041}" type="presParOf" srcId="{3ADEA4DF-6814-494D-9D3D-41947417052B}" destId="{FE9B27EB-7AC7-485A-9A55-41E8118F9EAF}" srcOrd="2" destOrd="0" presId="urn:microsoft.com/office/officeart/2016/7/layout/RoundedRectangleTimeline"/>
    <dgm:cxn modelId="{181A4BE4-72AF-463E-880D-D34673D0F9E8}" type="presParOf" srcId="{3ADEA4DF-6814-494D-9D3D-41947417052B}" destId="{46BD4721-4664-4AD0-9F11-DBE7E0B207D5}" srcOrd="3" destOrd="0" presId="urn:microsoft.com/office/officeart/2016/7/layout/RoundedRectangleTimeline"/>
    <dgm:cxn modelId="{AC4EA57A-E4C0-4C2D-8EC9-38BC20FC13B6}" type="presParOf" srcId="{3ADEA4DF-6814-494D-9D3D-41947417052B}" destId="{69028BD0-349D-4B47-B1F4-B64C6478DE3C}" srcOrd="4" destOrd="0" presId="urn:microsoft.com/office/officeart/2016/7/layout/RoundedRectangleTimeline"/>
    <dgm:cxn modelId="{AA8AD3DD-2E80-42F5-B3E4-A5C7AF3802D4}" type="presParOf" srcId="{196C9F68-3606-4282-A4C6-4485F1280B5F}" destId="{619CFBB1-86F5-45A6-80BA-23F97450662F}" srcOrd="7" destOrd="0" presId="urn:microsoft.com/office/officeart/2016/7/layout/RoundedRectangleTimeline"/>
    <dgm:cxn modelId="{FDD0F37D-1C7B-48B3-AC81-ED4C6F1B5BBD}" type="presParOf" srcId="{196C9F68-3606-4282-A4C6-4485F1280B5F}" destId="{E4E0A96A-AF87-442A-A1A3-64B8F3CFC7FE}" srcOrd="8" destOrd="0" presId="urn:microsoft.com/office/officeart/2016/7/layout/RoundedRectangleTimeline"/>
    <dgm:cxn modelId="{CF303A04-9A48-4B41-A7BB-CC3D8C5695D3}" type="presParOf" srcId="{E4E0A96A-AF87-442A-A1A3-64B8F3CFC7FE}" destId="{483E7832-9872-48C4-8E65-DCB39D4CDBDF}" srcOrd="0" destOrd="0" presId="urn:microsoft.com/office/officeart/2016/7/layout/RoundedRectangleTimeline"/>
    <dgm:cxn modelId="{73245F8D-03D3-46C1-81E4-D90E66C49907}" type="presParOf" srcId="{E4E0A96A-AF87-442A-A1A3-64B8F3CFC7FE}" destId="{1FA3C236-5719-4A33-A6BB-80FA85F940E3}" srcOrd="1" destOrd="0" presId="urn:microsoft.com/office/officeart/2016/7/layout/RoundedRectangleTimeline"/>
    <dgm:cxn modelId="{412C5C97-3381-4F16-9B7D-FDFBEDD4E918}" type="presParOf" srcId="{E4E0A96A-AF87-442A-A1A3-64B8F3CFC7FE}" destId="{18F1C823-9ACD-4FCD-8102-F468DCE57A45}" srcOrd="2" destOrd="0" presId="urn:microsoft.com/office/officeart/2016/7/layout/RoundedRectangleTimeline"/>
    <dgm:cxn modelId="{23A8F6FC-DFDA-4E9F-A354-A33937E1BFC9}" type="presParOf" srcId="{E4E0A96A-AF87-442A-A1A3-64B8F3CFC7FE}" destId="{F8AD0AB8-BBDF-4F0A-A6A0-850E289DD521}" srcOrd="3" destOrd="0" presId="urn:microsoft.com/office/officeart/2016/7/layout/RoundedRectangleTimeline"/>
    <dgm:cxn modelId="{C02C06C2-0966-4212-84DD-DA325FCEF64C}" type="presParOf" srcId="{E4E0A96A-AF87-442A-A1A3-64B8F3CFC7FE}" destId="{11CAE2E7-2E06-450A-A729-9C2DCEF85421}" srcOrd="4" destOrd="0" presId="urn:microsoft.com/office/officeart/2016/7/layout/RoundedRectangleTimeline"/>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88D226-49D7-4C30-90DC-CA1755D98829}">
      <dsp:nvSpPr>
        <dsp:cNvPr id="0" name=""/>
        <dsp:cNvSpPr/>
      </dsp:nvSpPr>
      <dsp:spPr>
        <a:xfrm rot="16200000">
          <a:off x="1434223" y="1011950"/>
          <a:ext cx="397986" cy="1955960"/>
        </a:xfrm>
        <a:prstGeom prst="round2SameRect">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1">
          <a:noAutofit/>
        </a:bodyPr>
        <a:lstStyle/>
        <a:p>
          <a:pPr marL="0" lvl="0" indent="0" algn="ctr" defTabSz="800100">
            <a:lnSpc>
              <a:spcPct val="90000"/>
            </a:lnSpc>
            <a:spcBef>
              <a:spcPct val="0"/>
            </a:spcBef>
            <a:spcAft>
              <a:spcPct val="35000"/>
            </a:spcAft>
            <a:buNone/>
          </a:pPr>
          <a:r>
            <a:rPr lang="en-US" sz="1800" kern="1200" dirty="0">
              <a:latin typeface="+mn-lt"/>
            </a:rPr>
            <a:t>Infant</a:t>
          </a:r>
        </a:p>
      </dsp:txBody>
      <dsp:txXfrm rot="5400000">
        <a:off x="674664" y="1810365"/>
        <a:ext cx="1936532" cy="359130"/>
      </dsp:txXfrm>
    </dsp:sp>
    <dsp:sp modelId="{45A02F84-C6CB-43F5-AEE4-3EA66C2BD25F}">
      <dsp:nvSpPr>
        <dsp:cNvPr id="0" name=""/>
        <dsp:cNvSpPr/>
      </dsp:nvSpPr>
      <dsp:spPr>
        <a:xfrm>
          <a:off x="3249" y="0"/>
          <a:ext cx="3259934" cy="13929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137160" numCol="1" spcCol="1270" anchor="b" anchorCtr="1">
          <a:noAutofit/>
        </a:bodyPr>
        <a:lstStyle/>
        <a:p>
          <a:pPr marL="0" lvl="0" indent="0" algn="ctr" defTabSz="800100">
            <a:lnSpc>
              <a:spcPct val="90000"/>
            </a:lnSpc>
            <a:spcBef>
              <a:spcPct val="0"/>
            </a:spcBef>
            <a:spcAft>
              <a:spcPts val="0"/>
            </a:spcAft>
            <a:buFont typeface="Symbol" panose="05050102010706020507" pitchFamily="18" charset="2"/>
            <a:buNone/>
          </a:pPr>
          <a:r>
            <a:rPr lang="en-US" sz="1800" kern="1200" dirty="0">
              <a:latin typeface="+mn-lt"/>
            </a:rPr>
            <a:t>An individual, born to a woman, </a:t>
          </a:r>
        </a:p>
        <a:p>
          <a:pPr marL="0" lvl="0" indent="0" algn="ctr" defTabSz="800100">
            <a:lnSpc>
              <a:spcPct val="90000"/>
            </a:lnSpc>
            <a:spcBef>
              <a:spcPct val="0"/>
            </a:spcBef>
            <a:spcAft>
              <a:spcPts val="0"/>
            </a:spcAft>
            <a:buFont typeface="Symbol" panose="05050102010706020507" pitchFamily="18" charset="2"/>
            <a:buNone/>
          </a:pPr>
          <a:r>
            <a:rPr lang="en-US" sz="1800" kern="1200" dirty="0">
              <a:latin typeface="+mn-lt"/>
            </a:rPr>
            <a:t>a member of a family of two or more. </a:t>
          </a:r>
        </a:p>
      </dsp:txBody>
      <dsp:txXfrm>
        <a:off x="3249" y="0"/>
        <a:ext cx="3259934" cy="1392951"/>
      </dsp:txXfrm>
    </dsp:sp>
    <dsp:sp modelId="{6BA46904-CB7C-4538-BD49-D3891EF19552}">
      <dsp:nvSpPr>
        <dsp:cNvPr id="0" name=""/>
        <dsp:cNvSpPr/>
      </dsp:nvSpPr>
      <dsp:spPr>
        <a:xfrm>
          <a:off x="1633216" y="1472548"/>
          <a:ext cx="0" cy="318388"/>
        </a:xfrm>
        <a:prstGeom prst="line">
          <a:avLst/>
        </a:prstGeom>
        <a:noFill/>
        <a:ln w="6350" cap="flat" cmpd="sng" algn="ctr">
          <a:solidFill>
            <a:schemeClr val="accent5">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049FDBD0-77FE-49D1-A275-A272C8C5E426}">
      <dsp:nvSpPr>
        <dsp:cNvPr id="0" name=""/>
        <dsp:cNvSpPr/>
      </dsp:nvSpPr>
      <dsp:spPr>
        <a:xfrm>
          <a:off x="1593417" y="1392951"/>
          <a:ext cx="79597" cy="79597"/>
        </a:xfrm>
        <a:prstGeom prst="ellips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39615E2-3277-4D8E-8484-FF5088C8BF01}">
      <dsp:nvSpPr>
        <dsp:cNvPr id="0" name=""/>
        <dsp:cNvSpPr/>
      </dsp:nvSpPr>
      <dsp:spPr>
        <a:xfrm>
          <a:off x="2611196" y="1790937"/>
          <a:ext cx="1955960" cy="397986"/>
        </a:xfrm>
        <a:prstGeom prst="rect">
          <a:avLst/>
        </a:prstGeom>
        <a:solidFill>
          <a:schemeClr val="accent5">
            <a:hueOff val="90002"/>
            <a:satOff val="2173"/>
            <a:lumOff val="-10490"/>
            <a:alphaOff val="0"/>
          </a:schemeClr>
        </a:solidFill>
        <a:ln w="12700" cap="flat" cmpd="sng" algn="ctr">
          <a:solidFill>
            <a:schemeClr val="accent5">
              <a:hueOff val="90002"/>
              <a:satOff val="2173"/>
              <a:lumOff val="-1049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1">
          <a:noAutofit/>
        </a:bodyPr>
        <a:lstStyle/>
        <a:p>
          <a:pPr marL="0" lvl="0" indent="0" algn="ctr" defTabSz="800100">
            <a:lnSpc>
              <a:spcPct val="90000"/>
            </a:lnSpc>
            <a:spcBef>
              <a:spcPct val="0"/>
            </a:spcBef>
            <a:spcAft>
              <a:spcPct val="35000"/>
            </a:spcAft>
            <a:buNone/>
          </a:pPr>
          <a:r>
            <a:rPr lang="en-US" sz="1800" kern="1200" dirty="0">
              <a:latin typeface="+mn-lt"/>
            </a:rPr>
            <a:t>Toddler</a:t>
          </a:r>
        </a:p>
      </dsp:txBody>
      <dsp:txXfrm>
        <a:off x="2611196" y="1790937"/>
        <a:ext cx="1955960" cy="397986"/>
      </dsp:txXfrm>
    </dsp:sp>
    <dsp:sp modelId="{FEBD3C2A-A340-470A-A475-AE614EA07678}">
      <dsp:nvSpPr>
        <dsp:cNvPr id="0" name=""/>
        <dsp:cNvSpPr/>
      </dsp:nvSpPr>
      <dsp:spPr>
        <a:xfrm>
          <a:off x="1959209" y="2586910"/>
          <a:ext cx="3259934" cy="13929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37160" rIns="0" bIns="0" numCol="1" spcCol="1270" anchor="t" anchorCtr="1">
          <a:noAutofit/>
        </a:bodyPr>
        <a:lstStyle/>
        <a:p>
          <a:pPr marL="0" lvl="0" indent="0" algn="ctr" defTabSz="800100">
            <a:lnSpc>
              <a:spcPct val="90000"/>
            </a:lnSpc>
            <a:spcBef>
              <a:spcPct val="0"/>
            </a:spcBef>
            <a:spcAft>
              <a:spcPct val="35000"/>
            </a:spcAft>
            <a:buFont typeface="Symbol" panose="05050102010706020507" pitchFamily="18" charset="2"/>
            <a:buNone/>
          </a:pPr>
          <a:r>
            <a:rPr lang="en-US" sz="1800" kern="1200" dirty="0">
              <a:latin typeface="+mn-lt"/>
            </a:rPr>
            <a:t>“Me first!</a:t>
          </a:r>
        </a:p>
        <a:p>
          <a:pPr marL="0" lvl="0" indent="0" algn="ctr" defTabSz="800100">
            <a:lnSpc>
              <a:spcPct val="90000"/>
            </a:lnSpc>
            <a:spcBef>
              <a:spcPct val="0"/>
            </a:spcBef>
            <a:spcAft>
              <a:spcPct val="35000"/>
            </a:spcAft>
            <a:buFont typeface="Symbol" panose="05050102010706020507" pitchFamily="18" charset="2"/>
            <a:buNone/>
          </a:pPr>
          <a:r>
            <a:rPr lang="en-US" sz="1800" kern="1200" dirty="0">
              <a:latin typeface="+mn-lt"/>
            </a:rPr>
            <a:t>Me first! </a:t>
          </a:r>
        </a:p>
        <a:p>
          <a:pPr marL="0" lvl="0" indent="0" algn="ctr" defTabSz="800100">
            <a:lnSpc>
              <a:spcPct val="90000"/>
            </a:lnSpc>
            <a:spcBef>
              <a:spcPct val="0"/>
            </a:spcBef>
            <a:spcAft>
              <a:spcPct val="35000"/>
            </a:spcAft>
            <a:buFont typeface="Symbol" panose="05050102010706020507" pitchFamily="18" charset="2"/>
            <a:buNone/>
          </a:pPr>
          <a:r>
            <a:rPr lang="en-US" sz="1800" kern="1200" dirty="0">
              <a:latin typeface="+mn-lt"/>
            </a:rPr>
            <a:t>I just gotta </a:t>
          </a:r>
        </a:p>
        <a:p>
          <a:pPr marL="0" lvl="0" indent="0" algn="ctr" defTabSz="800100">
            <a:lnSpc>
              <a:spcPct val="90000"/>
            </a:lnSpc>
            <a:spcBef>
              <a:spcPct val="0"/>
            </a:spcBef>
            <a:spcAft>
              <a:spcPct val="35000"/>
            </a:spcAft>
            <a:buFont typeface="Symbol" panose="05050102010706020507" pitchFamily="18" charset="2"/>
            <a:buNone/>
          </a:pPr>
          <a:r>
            <a:rPr lang="en-US" sz="1800" kern="1200" dirty="0">
              <a:latin typeface="+mn-lt"/>
            </a:rPr>
            <a:t>Be first!”</a:t>
          </a:r>
        </a:p>
      </dsp:txBody>
      <dsp:txXfrm>
        <a:off x="1959209" y="2586910"/>
        <a:ext cx="3259934" cy="1392951"/>
      </dsp:txXfrm>
    </dsp:sp>
    <dsp:sp modelId="{080474C8-0FEA-4FD1-97F1-0978CFB4A37F}">
      <dsp:nvSpPr>
        <dsp:cNvPr id="0" name=""/>
        <dsp:cNvSpPr/>
      </dsp:nvSpPr>
      <dsp:spPr>
        <a:xfrm>
          <a:off x="3589176" y="2188924"/>
          <a:ext cx="0" cy="318388"/>
        </a:xfrm>
        <a:prstGeom prst="line">
          <a:avLst/>
        </a:prstGeom>
        <a:noFill/>
        <a:ln w="6350" cap="flat" cmpd="sng" algn="ctr">
          <a:solidFill>
            <a:schemeClr val="accent5">
              <a:hueOff val="90002"/>
              <a:satOff val="2173"/>
              <a:lumOff val="-10490"/>
              <a:alphaOff val="0"/>
            </a:schemeClr>
          </a:solidFill>
          <a:prstDash val="dash"/>
          <a:miter lim="800000"/>
        </a:ln>
        <a:effectLst/>
      </dsp:spPr>
      <dsp:style>
        <a:lnRef idx="1">
          <a:scrgbClr r="0" g="0" b="0"/>
        </a:lnRef>
        <a:fillRef idx="0">
          <a:scrgbClr r="0" g="0" b="0"/>
        </a:fillRef>
        <a:effectRef idx="0">
          <a:scrgbClr r="0" g="0" b="0"/>
        </a:effectRef>
        <a:fontRef idx="minor"/>
      </dsp:style>
    </dsp:sp>
    <dsp:sp modelId="{4797FB61-2602-4A58-81E6-6F133DB1E419}">
      <dsp:nvSpPr>
        <dsp:cNvPr id="0" name=""/>
        <dsp:cNvSpPr/>
      </dsp:nvSpPr>
      <dsp:spPr>
        <a:xfrm>
          <a:off x="3549378" y="2507313"/>
          <a:ext cx="79597" cy="79597"/>
        </a:xfrm>
        <a:prstGeom prst="ellipse">
          <a:avLst/>
        </a:prstGeom>
        <a:solidFill>
          <a:schemeClr val="accent5">
            <a:hueOff val="90002"/>
            <a:satOff val="2173"/>
            <a:lumOff val="-1049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D82041D-873A-4600-A9C7-C0A0ADFB138B}">
      <dsp:nvSpPr>
        <dsp:cNvPr id="0" name=""/>
        <dsp:cNvSpPr/>
      </dsp:nvSpPr>
      <dsp:spPr>
        <a:xfrm>
          <a:off x="4567157" y="1790937"/>
          <a:ext cx="1955960" cy="397986"/>
        </a:xfrm>
        <a:prstGeom prst="rect">
          <a:avLst/>
        </a:prstGeom>
        <a:solidFill>
          <a:schemeClr val="accent5">
            <a:hueOff val="180003"/>
            <a:satOff val="4346"/>
            <a:lumOff val="-20980"/>
            <a:alphaOff val="0"/>
          </a:schemeClr>
        </a:solidFill>
        <a:ln w="12700" cap="flat" cmpd="sng" algn="ctr">
          <a:solidFill>
            <a:schemeClr val="accent5">
              <a:hueOff val="180003"/>
              <a:satOff val="4346"/>
              <a:lumOff val="-2098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1">
          <a:noAutofit/>
        </a:bodyPr>
        <a:lstStyle/>
        <a:p>
          <a:pPr marL="0" lvl="0" indent="0" algn="ctr" defTabSz="800100">
            <a:lnSpc>
              <a:spcPct val="90000"/>
            </a:lnSpc>
            <a:spcBef>
              <a:spcPct val="0"/>
            </a:spcBef>
            <a:spcAft>
              <a:spcPct val="35000"/>
            </a:spcAft>
            <a:buNone/>
          </a:pPr>
          <a:r>
            <a:rPr lang="en-US" sz="1800" kern="1200" dirty="0">
              <a:latin typeface="+mn-lt"/>
            </a:rPr>
            <a:t>del Jardin</a:t>
          </a:r>
        </a:p>
      </dsp:txBody>
      <dsp:txXfrm>
        <a:off x="4567157" y="1790937"/>
        <a:ext cx="1955960" cy="397986"/>
      </dsp:txXfrm>
    </dsp:sp>
    <dsp:sp modelId="{80CDBBF8-C6B4-4166-87C1-DC9120CC7586}">
      <dsp:nvSpPr>
        <dsp:cNvPr id="0" name=""/>
        <dsp:cNvSpPr/>
      </dsp:nvSpPr>
      <dsp:spPr>
        <a:xfrm>
          <a:off x="3915170" y="0"/>
          <a:ext cx="3259934" cy="13929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137160" numCol="1" spcCol="1270" anchor="b" anchorCtr="1">
          <a:noAutofit/>
        </a:bodyPr>
        <a:lstStyle/>
        <a:p>
          <a:pPr marL="0" lvl="0" indent="0" algn="ctr" defTabSz="800100">
            <a:lnSpc>
              <a:spcPct val="90000"/>
            </a:lnSpc>
            <a:spcBef>
              <a:spcPct val="0"/>
            </a:spcBef>
            <a:spcAft>
              <a:spcPts val="0"/>
            </a:spcAft>
            <a:buFont typeface="Symbol" panose="05050102010706020507" pitchFamily="18" charset="2"/>
            <a:buNone/>
          </a:pPr>
          <a:r>
            <a:rPr lang="en-US" sz="1800" kern="1200" dirty="0"/>
            <a:t>“All by myself, </a:t>
          </a:r>
        </a:p>
        <a:p>
          <a:pPr marL="0" lvl="0" indent="0" algn="ctr" defTabSz="800100">
            <a:lnSpc>
              <a:spcPct val="90000"/>
            </a:lnSpc>
            <a:spcBef>
              <a:spcPct val="0"/>
            </a:spcBef>
            <a:spcAft>
              <a:spcPts val="0"/>
            </a:spcAft>
            <a:buFont typeface="Symbol" panose="05050102010706020507" pitchFamily="18" charset="2"/>
            <a:buNone/>
          </a:pPr>
          <a:r>
            <a:rPr lang="en-US" sz="1800" kern="1200" dirty="0">
              <a:latin typeface="+mn-lt"/>
            </a:rPr>
            <a:t>with a little help”</a:t>
          </a:r>
        </a:p>
      </dsp:txBody>
      <dsp:txXfrm>
        <a:off x="3915170" y="0"/>
        <a:ext cx="3259934" cy="1392951"/>
      </dsp:txXfrm>
    </dsp:sp>
    <dsp:sp modelId="{89759DE5-9F8A-470E-A6D8-F13BB4DEE93D}">
      <dsp:nvSpPr>
        <dsp:cNvPr id="0" name=""/>
        <dsp:cNvSpPr/>
      </dsp:nvSpPr>
      <dsp:spPr>
        <a:xfrm>
          <a:off x="5545137" y="1472548"/>
          <a:ext cx="0" cy="318388"/>
        </a:xfrm>
        <a:prstGeom prst="line">
          <a:avLst/>
        </a:prstGeom>
        <a:noFill/>
        <a:ln w="6350" cap="flat" cmpd="sng" algn="ctr">
          <a:solidFill>
            <a:schemeClr val="accent5">
              <a:hueOff val="180003"/>
              <a:satOff val="4346"/>
              <a:lumOff val="-20980"/>
              <a:alphaOff val="0"/>
            </a:schemeClr>
          </a:solidFill>
          <a:prstDash val="dash"/>
          <a:miter lim="800000"/>
        </a:ln>
        <a:effectLst/>
      </dsp:spPr>
      <dsp:style>
        <a:lnRef idx="1">
          <a:scrgbClr r="0" g="0" b="0"/>
        </a:lnRef>
        <a:fillRef idx="0">
          <a:scrgbClr r="0" g="0" b="0"/>
        </a:fillRef>
        <a:effectRef idx="0">
          <a:scrgbClr r="0" g="0" b="0"/>
        </a:effectRef>
        <a:fontRef idx="minor"/>
      </dsp:style>
    </dsp:sp>
    <dsp:sp modelId="{07CCF286-8B46-4A20-ACAC-84BA2D6EFBBC}">
      <dsp:nvSpPr>
        <dsp:cNvPr id="0" name=""/>
        <dsp:cNvSpPr/>
      </dsp:nvSpPr>
      <dsp:spPr>
        <a:xfrm>
          <a:off x="5505338" y="1392951"/>
          <a:ext cx="79597" cy="79597"/>
        </a:xfrm>
        <a:prstGeom prst="ellipse">
          <a:avLst/>
        </a:prstGeom>
        <a:solidFill>
          <a:schemeClr val="accent5">
            <a:hueOff val="180003"/>
            <a:satOff val="4346"/>
            <a:lumOff val="-2098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4CD3FF2-195B-429B-BC6F-5B5A7FED2BE2}">
      <dsp:nvSpPr>
        <dsp:cNvPr id="0" name=""/>
        <dsp:cNvSpPr/>
      </dsp:nvSpPr>
      <dsp:spPr>
        <a:xfrm>
          <a:off x="6523117" y="1790937"/>
          <a:ext cx="1955960" cy="397986"/>
        </a:xfrm>
        <a:prstGeom prst="rect">
          <a:avLst/>
        </a:prstGeom>
        <a:solidFill>
          <a:schemeClr val="accent5">
            <a:hueOff val="270005"/>
            <a:satOff val="6519"/>
            <a:lumOff val="-31471"/>
            <a:alphaOff val="0"/>
          </a:schemeClr>
        </a:solidFill>
        <a:ln w="12700" cap="flat" cmpd="sng" algn="ctr">
          <a:solidFill>
            <a:schemeClr val="accent5">
              <a:hueOff val="270005"/>
              <a:satOff val="6519"/>
              <a:lumOff val="-3147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1">
          <a:noAutofit/>
        </a:bodyPr>
        <a:lstStyle/>
        <a:p>
          <a:pPr marL="0" lvl="0" indent="0" algn="ctr" defTabSz="800100">
            <a:lnSpc>
              <a:spcPct val="90000"/>
            </a:lnSpc>
            <a:spcBef>
              <a:spcPct val="0"/>
            </a:spcBef>
            <a:spcAft>
              <a:spcPct val="35000"/>
            </a:spcAft>
            <a:buFont typeface="Symbol" panose="05050102010706020507" pitchFamily="18" charset="2"/>
            <a:buNone/>
          </a:pPr>
          <a:r>
            <a:rPr lang="en-US" sz="1800" kern="1200" dirty="0">
              <a:latin typeface="+mn-lt"/>
            </a:rPr>
            <a:t>Kindergarten</a:t>
          </a:r>
        </a:p>
      </dsp:txBody>
      <dsp:txXfrm>
        <a:off x="6523117" y="1790937"/>
        <a:ext cx="1955960" cy="397986"/>
      </dsp:txXfrm>
    </dsp:sp>
    <dsp:sp modelId="{1BB5FD64-47F9-47A3-911F-535BFE17A3B9}">
      <dsp:nvSpPr>
        <dsp:cNvPr id="0" name=""/>
        <dsp:cNvSpPr/>
      </dsp:nvSpPr>
      <dsp:spPr>
        <a:xfrm>
          <a:off x="5871130" y="2586910"/>
          <a:ext cx="3259934" cy="13929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37160" rIns="0" bIns="0" numCol="1" spcCol="1270" anchor="t" anchorCtr="1">
          <a:noAutofit/>
        </a:bodyPr>
        <a:lstStyle/>
        <a:p>
          <a:pPr marL="0" lvl="0" indent="0" algn="ctr" defTabSz="800100">
            <a:lnSpc>
              <a:spcPct val="90000"/>
            </a:lnSpc>
            <a:spcBef>
              <a:spcPct val="0"/>
            </a:spcBef>
            <a:spcAft>
              <a:spcPct val="35000"/>
            </a:spcAft>
            <a:buFont typeface="Symbol" panose="05050102010706020507" pitchFamily="18" charset="2"/>
            <a:buNone/>
          </a:pPr>
          <a:r>
            <a:rPr lang="en-US" sz="1800" kern="1200" dirty="0"/>
            <a:t>Let me show you </a:t>
          </a:r>
        </a:p>
        <a:p>
          <a:pPr marL="0" lvl="0" indent="0" algn="ctr" defTabSz="800100">
            <a:lnSpc>
              <a:spcPct val="90000"/>
            </a:lnSpc>
            <a:spcBef>
              <a:spcPct val="0"/>
            </a:spcBef>
            <a:spcAft>
              <a:spcPct val="35000"/>
            </a:spcAft>
            <a:buFont typeface="Symbol" panose="05050102010706020507" pitchFamily="18" charset="2"/>
            <a:buNone/>
          </a:pPr>
          <a:r>
            <a:rPr lang="en-US" sz="1800" kern="1200" dirty="0">
              <a:latin typeface="+mn-lt"/>
            </a:rPr>
            <a:t>All that I can do</a:t>
          </a:r>
        </a:p>
        <a:p>
          <a:pPr marL="0" lvl="0" indent="0" algn="ctr" defTabSz="800100">
            <a:lnSpc>
              <a:spcPct val="90000"/>
            </a:lnSpc>
            <a:spcBef>
              <a:spcPct val="0"/>
            </a:spcBef>
            <a:spcAft>
              <a:spcPct val="35000"/>
            </a:spcAft>
            <a:buFont typeface="Symbol" panose="05050102010706020507" pitchFamily="18" charset="2"/>
            <a:buNone/>
          </a:pPr>
          <a:r>
            <a:rPr lang="en-US" sz="1800" kern="1200" dirty="0">
              <a:latin typeface="+mn-lt"/>
            </a:rPr>
            <a:t>All that I have </a:t>
          </a:r>
        </a:p>
        <a:p>
          <a:pPr marL="0" lvl="0" indent="0" algn="ctr" defTabSz="800100">
            <a:lnSpc>
              <a:spcPct val="90000"/>
            </a:lnSpc>
            <a:spcBef>
              <a:spcPct val="0"/>
            </a:spcBef>
            <a:spcAft>
              <a:spcPct val="35000"/>
            </a:spcAft>
            <a:buFont typeface="Symbol" panose="05050102010706020507" pitchFamily="18" charset="2"/>
            <a:buNone/>
          </a:pPr>
          <a:r>
            <a:rPr lang="en-US" sz="1800" kern="1200" dirty="0">
              <a:latin typeface="+mn-lt"/>
            </a:rPr>
            <a:t>Become</a:t>
          </a:r>
        </a:p>
      </dsp:txBody>
      <dsp:txXfrm>
        <a:off x="5871130" y="2586910"/>
        <a:ext cx="3259934" cy="1392951"/>
      </dsp:txXfrm>
    </dsp:sp>
    <dsp:sp modelId="{FE9B27EB-7AC7-485A-9A55-41E8118F9EAF}">
      <dsp:nvSpPr>
        <dsp:cNvPr id="0" name=""/>
        <dsp:cNvSpPr/>
      </dsp:nvSpPr>
      <dsp:spPr>
        <a:xfrm>
          <a:off x="7501098" y="2188924"/>
          <a:ext cx="0" cy="318388"/>
        </a:xfrm>
        <a:prstGeom prst="line">
          <a:avLst/>
        </a:prstGeom>
        <a:noFill/>
        <a:ln w="6350" cap="flat" cmpd="sng" algn="ctr">
          <a:solidFill>
            <a:schemeClr val="accent5">
              <a:hueOff val="270005"/>
              <a:satOff val="6519"/>
              <a:lumOff val="-31471"/>
              <a:alphaOff val="0"/>
            </a:schemeClr>
          </a:solidFill>
          <a:prstDash val="dash"/>
          <a:miter lim="800000"/>
        </a:ln>
        <a:effectLst/>
      </dsp:spPr>
      <dsp:style>
        <a:lnRef idx="1">
          <a:scrgbClr r="0" g="0" b="0"/>
        </a:lnRef>
        <a:fillRef idx="0">
          <a:scrgbClr r="0" g="0" b="0"/>
        </a:fillRef>
        <a:effectRef idx="0">
          <a:scrgbClr r="0" g="0" b="0"/>
        </a:effectRef>
        <a:fontRef idx="minor"/>
      </dsp:style>
    </dsp:sp>
    <dsp:sp modelId="{46BD4721-4664-4AD0-9F11-DBE7E0B207D5}">
      <dsp:nvSpPr>
        <dsp:cNvPr id="0" name=""/>
        <dsp:cNvSpPr/>
      </dsp:nvSpPr>
      <dsp:spPr>
        <a:xfrm>
          <a:off x="7461299" y="2507313"/>
          <a:ext cx="79597" cy="79597"/>
        </a:xfrm>
        <a:prstGeom prst="ellipse">
          <a:avLst/>
        </a:prstGeom>
        <a:solidFill>
          <a:schemeClr val="accent5">
            <a:hueOff val="270005"/>
            <a:satOff val="6519"/>
            <a:lumOff val="-3147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83E7832-9872-48C4-8E65-DCB39D4CDBDF}">
      <dsp:nvSpPr>
        <dsp:cNvPr id="0" name=""/>
        <dsp:cNvSpPr/>
      </dsp:nvSpPr>
      <dsp:spPr>
        <a:xfrm rot="5400000">
          <a:off x="9258065" y="1011950"/>
          <a:ext cx="397986" cy="1955960"/>
        </a:xfrm>
        <a:prstGeom prst="round2SameRect">
          <a:avLst/>
        </a:prstGeom>
        <a:solidFill>
          <a:schemeClr val="accent5">
            <a:hueOff val="360006"/>
            <a:satOff val="8692"/>
            <a:lumOff val="-41961"/>
            <a:alphaOff val="0"/>
          </a:schemeClr>
        </a:solidFill>
        <a:ln w="12700" cap="flat" cmpd="sng" algn="ctr">
          <a:solidFill>
            <a:schemeClr val="accent5">
              <a:hueOff val="360006"/>
              <a:satOff val="8692"/>
              <a:lumOff val="-4196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1">
          <a:noAutofit/>
        </a:bodyPr>
        <a:lstStyle/>
        <a:p>
          <a:pPr marL="0" lvl="0" indent="0" algn="ctr" defTabSz="800100">
            <a:lnSpc>
              <a:spcPct val="90000"/>
            </a:lnSpc>
            <a:spcBef>
              <a:spcPct val="0"/>
            </a:spcBef>
            <a:spcAft>
              <a:spcPct val="35000"/>
            </a:spcAft>
            <a:buFont typeface="Symbol" panose="05050102010706020507" pitchFamily="18" charset="2"/>
            <a:buNone/>
          </a:pPr>
          <a:r>
            <a:rPr lang="en-US" sz="1800" kern="1200" dirty="0">
              <a:latin typeface="+mn-lt"/>
            </a:rPr>
            <a:t>Primary</a:t>
          </a:r>
        </a:p>
      </dsp:txBody>
      <dsp:txXfrm rot="-5400000">
        <a:off x="8479078" y="1810365"/>
        <a:ext cx="1936532" cy="359130"/>
      </dsp:txXfrm>
    </dsp:sp>
    <dsp:sp modelId="{1FA3C236-5719-4A33-A6BB-80FA85F940E3}">
      <dsp:nvSpPr>
        <dsp:cNvPr id="0" name=""/>
        <dsp:cNvSpPr/>
      </dsp:nvSpPr>
      <dsp:spPr>
        <a:xfrm>
          <a:off x="7827091" y="0"/>
          <a:ext cx="3259934" cy="13929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137160" numCol="1" spcCol="1270" anchor="b" anchorCtr="1">
          <a:noAutofit/>
        </a:bodyPr>
        <a:lstStyle/>
        <a:p>
          <a:pPr marL="0" lvl="0" indent="0" algn="ctr" defTabSz="800100">
            <a:lnSpc>
              <a:spcPct val="90000"/>
            </a:lnSpc>
            <a:spcBef>
              <a:spcPct val="0"/>
            </a:spcBef>
            <a:spcAft>
              <a:spcPct val="35000"/>
            </a:spcAft>
            <a:buFont typeface="Symbol" panose="05050102010706020507" pitchFamily="18" charset="2"/>
            <a:buNone/>
          </a:pPr>
          <a:r>
            <a:rPr lang="en-US" sz="1800" kern="1200" dirty="0"/>
            <a:t>I</a:t>
          </a:r>
          <a:endParaRPr lang="en-US" sz="1800" kern="1200" dirty="0">
            <a:latin typeface="+mn-lt"/>
          </a:endParaRPr>
        </a:p>
      </dsp:txBody>
      <dsp:txXfrm>
        <a:off x="7827091" y="0"/>
        <a:ext cx="3259934" cy="1392951"/>
      </dsp:txXfrm>
    </dsp:sp>
    <dsp:sp modelId="{18F1C823-9ACD-4FCD-8102-F468DCE57A45}">
      <dsp:nvSpPr>
        <dsp:cNvPr id="0" name=""/>
        <dsp:cNvSpPr/>
      </dsp:nvSpPr>
      <dsp:spPr>
        <a:xfrm>
          <a:off x="9457058" y="1472548"/>
          <a:ext cx="0" cy="318388"/>
        </a:xfrm>
        <a:prstGeom prst="line">
          <a:avLst/>
        </a:prstGeom>
        <a:noFill/>
        <a:ln w="6350" cap="flat" cmpd="sng" algn="ctr">
          <a:solidFill>
            <a:schemeClr val="accent5">
              <a:hueOff val="360006"/>
              <a:satOff val="8692"/>
              <a:lumOff val="-41961"/>
              <a:alphaOff val="0"/>
            </a:schemeClr>
          </a:solidFill>
          <a:prstDash val="dash"/>
          <a:miter lim="800000"/>
        </a:ln>
        <a:effectLst/>
      </dsp:spPr>
      <dsp:style>
        <a:lnRef idx="1">
          <a:scrgbClr r="0" g="0" b="0"/>
        </a:lnRef>
        <a:fillRef idx="0">
          <a:scrgbClr r="0" g="0" b="0"/>
        </a:fillRef>
        <a:effectRef idx="0">
          <a:scrgbClr r="0" g="0" b="0"/>
        </a:effectRef>
        <a:fontRef idx="minor"/>
      </dsp:style>
    </dsp:sp>
    <dsp:sp modelId="{F8AD0AB8-BBDF-4F0A-A6A0-850E289DD521}">
      <dsp:nvSpPr>
        <dsp:cNvPr id="0" name=""/>
        <dsp:cNvSpPr/>
      </dsp:nvSpPr>
      <dsp:spPr>
        <a:xfrm>
          <a:off x="9417260" y="1392951"/>
          <a:ext cx="79597" cy="79597"/>
        </a:xfrm>
        <a:prstGeom prst="ellipse">
          <a:avLst/>
        </a:prstGeom>
        <a:solidFill>
          <a:schemeClr val="accent5">
            <a:hueOff val="360006"/>
            <a:satOff val="8692"/>
            <a:lumOff val="-419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16/7/layout/RoundedRectangleTimeline">
  <dgm:title val="Rounded Rectangle Timeline"/>
  <dgm:desc val="Use to show a list of events in chronological order. An invisible box contains the description while the date is shown in rectangles, except for the first and last node where the corners of the rectangle are rounded. It can display large amount of text and long descriptive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animLvl val="lvl"/>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constrLst>
      <dgm:constr type="primFontSz" for="des" forName="parent" val="18"/>
      <dgm:constr type="primFontSz" for="des" forName="Childtext" val="18"/>
      <dgm:constr type="primFontSz" for="des" forName="Childtext" refType="primFontSz" refFor="des" refForName="parent" op="lte"/>
      <dgm:constr type="w" for="ch" forName="composite" refType="w"/>
      <dgm:constr type="h" for="ch" forName="composite" refType="h"/>
      <dgm:constr type="w" for="ch" forName="spaceBetweenRectangles" refType="w" refFor="ch" refForName="composite" fact="-0.4"/>
      <dgm:constr type="w" for="ch" ptType="sibTrans" op="equ"/>
      <dgm:constr type="primFontSz" for="des" forName="parent" op="equ"/>
      <dgm:constr type="primFontSz" for="des" forName="Childtext" op="equ"/>
      <dgm:constr type="primFontSz" for="des" forName="parent1" val="18"/>
      <dgm:constr type="primFontSz" for="des" forName="Childtext1" val="18"/>
      <dgm:constr type="primFontSz" for="des" forName="Childtext1" refType="primFontSz" refFor="des" refForName="parent1" op="lte"/>
      <dgm:constr type="w" for="ch" forName="composite1" refType="w"/>
      <dgm:constr type="h" for="ch" forName="composite1" refType="h"/>
      <dgm:constr type="w" for="ch" forName="spaceBetweenRectangles1" refType="w" refFor="ch" refForName="composite1" fact="-0.4"/>
      <dgm:constr type="primFontSz" for="des" forName="parent1" op="equ"/>
      <dgm:constr type="primFontSz" for="des" forName="Childtext1" op="equ"/>
    </dgm:constrLst>
    <dgm:choose name="layoutByNodeCnt">
      <dgm:if name="twoOrLessNodes" axis="ch" ptType="node" func="cnt" op="lte" val="2">
        <dgm:forEach name="nodesForEach" axis="ch" ptType="node">
          <dgm:layoutNode name="composite">
            <dgm:alg type="composite"/>
            <dgm:shape xmlns:r="http://schemas.openxmlformats.org/officeDocument/2006/relationships" r:blip="">
              <dgm:adjLst/>
            </dgm:shape>
            <dgm:choose name="casesForFirstAndLastNode1">
              <dgm:if name="startNode1" axis="self" ptType="node" func="pos" op="equ" val="1">
                <dgm:choose name="removeLineWhenOnlyOneNode1">
                  <dgm:if name="ifOnlyOneNode1" axis="followSib" ptType="node" func="cnt" op="equ" val="0">
                    <dgm:constrLst>
                      <dgm:constr type="w" for="ch" forName="parent" refType="w" fact="0.95"/>
                      <dgm:constr type="l" for="ch" forName="parent" refType="w" fact="0.025"/>
                      <dgm:constr type="t" for="ch" forName="parent" refType="h" fact="0.45"/>
                      <dgm:constr type="h" for="ch" forName="parent" refType="h" fact="0.1"/>
                      <dgm:constr type="l" for="ch" forName="Childtext" refType="w" fact="0.025"/>
                      <dgm:constr type="w" for="ch" forName="Childtext" refType="w" fact="0.95"/>
                      <dgm:constr type="h" for="ch" forName="Childtext" refType="h" fact="0.35"/>
                      <dgm:constr type="w" for="ch" forName="ConnectLine"/>
                      <dgm:constr type="h" for="ch" forName="ConnectLine" refType="h" fact="0.08"/>
                      <dgm:constr type="t" for="ch" forName="ConnectLine" refType="h" fact="0.37"/>
                      <dgm:constr type="ctrX" for="ch" forName="ConnectLine" refType="w" fact="0.5"/>
                      <dgm:constr type="w" for="ch" forName="ConnectLineEnd" refType="h" fact="0.02"/>
                      <dgm:constr type="h" for="ch" forName="ConnectLineEnd" refType="h" fact="0.02"/>
                      <dgm:constr type="t" for="ch" forName="ConnectLineEnd" refType="h" fact="0.35"/>
                      <dgm:constr type="ctrX" for="ch" forName="ConnectLineEnd" refType="w" fact="0.5"/>
                      <dgm:constr type="w" for="ch" forName="EmptyPane" refType="w"/>
                      <dgm:constr type="t" for="ch" forName="EmptyPane" refType="h" fact="0.55"/>
                      <dgm:constr type="h" for="ch" forName="EmptyPane" refType="h" fact="0.45"/>
                    </dgm:constrLst>
                  </dgm:if>
                  <dgm:else name="ifMoreThanOneNode1">
                    <dgm:constrLst>
                      <dgm:constr type="w" for="ch" forName="parent" refType="w" fact="0.6"/>
                      <dgm:constr type="l" for="ch" forName="parent" refType="w" fact="0.2"/>
                      <dgm:constr type="t" for="ch" forName="parent" refType="h" fact="0.45"/>
                      <dgm:constr type="h" for="ch" forName="parent" refType="h" fact="0.1"/>
                      <dgm:constr type="l" for="ch" forName="Childtext" refType="w" fact="0.2"/>
                      <dgm:constr type="w" for="ch" forName="Childtext" refType="w" fact="0.6"/>
                      <dgm:constr type="h" for="ch" forName="Childtext" refType="h" fact="0.35"/>
                      <dgm:constr type="w" for="ch" forName="ConnectLine"/>
                      <dgm:constr type="h" for="ch" forName="ConnectLine" refType="h" fact="0.08"/>
                      <dgm:constr type="t" for="ch" forName="ConnectLine" refType="h" fact="0.37"/>
                      <dgm:constr type="ctrX" for="ch" forName="ConnectLine" refType="w" fact="0.5"/>
                      <dgm:constr type="w" for="ch" forName="ConnectLineEnd" refType="h" fact="0.02"/>
                      <dgm:constr type="h" for="ch" forName="ConnectLineEnd" refType="h" fact="0.02"/>
                      <dgm:constr type="t" for="ch" forName="ConnectLineEnd" refType="h" fact="0.35"/>
                      <dgm:constr type="ctrX" for="ch" forName="ConnectLineEnd" refType="w" fact="0.5"/>
                      <dgm:constr type="w" for="ch" forName="EmptyPane" refType="w"/>
                      <dgm:constr type="t" for="ch" forName="EmptyPane" refType="h" fact="0.55"/>
                      <dgm:constr type="h" for="ch" forName="EmptyPane" refType="h" fact="0.45"/>
                    </dgm:constrLst>
                  </dgm:else>
                </dgm:choose>
              </dgm:if>
              <dgm:else name="notStartNode1">
                <dgm:constrLst>
                  <dgm:constr type="w" for="ch" forName="parent" refType="w" fact="0.6"/>
                  <dgm:constr type="l" for="ch" forName="parent" refType="w" fact="0.2"/>
                  <dgm:constr type="t" for="ch" forName="parent" refType="h" fact="0.45"/>
                  <dgm:constr type="h" for="ch" forName="parent" refType="h" fact="0.1"/>
                  <dgm:constr type="l" for="ch" forName="Childtext" refType="w" fact="0.2"/>
                  <dgm:constr type="w" for="ch" forName="Childtext" refType="w" fact="0.6"/>
                  <dgm:constr type="h" for="ch" forName="Childtext" refType="h" fact="0.35"/>
                  <dgm:constr type="t" for="ch" forName="Childtext" refType="h" fact="0.65"/>
                  <dgm:constr type="w" for="ch" forName="ConnectLine"/>
                  <dgm:constr type="h" for="ch" forName="ConnectLine" refType="h" fact="0.08"/>
                  <dgm:constr type="t" for="ch" forName="ConnectLine" refType="h" fact="0.55"/>
                  <dgm:constr type="ctrX" for="ch" forName="ConnectLine" refType="w" fact="0.5"/>
                  <dgm:constr type="w" for="ch" forName="ConnectLineEnd" refType="h" fact="0.02"/>
                  <dgm:constr type="h" for="ch" forName="ConnectLineEnd" refType="h" fact="0.02"/>
                  <dgm:constr type="b" for="ch" forName="ConnectLineEnd" refType="h" fact="0.65"/>
                  <dgm:constr type="ctrX" for="ch" forName="ConnectLineEnd" refType="w" fact="0.5"/>
                  <dgm:constr type="w" for="ch" forName="EmptyPane" refType="w"/>
                  <dgm:constr type="h" for="ch" forName="EmptyPane" refType="h" fact="0.45"/>
                </dgm:constrLst>
              </dgm:else>
            </dgm:choose>
            <dgm:layoutNode name="parent" styleLbl="alignNode1">
              <dgm:varLst>
                <dgm:chMax val="1"/>
                <dgm:chPref val="1"/>
                <dgm:bulletEnabled val="1"/>
              </dgm:varLst>
              <dgm:alg type="tx">
                <dgm:param type="txAnchorHorz" val="ctr"/>
                <dgm:param type="txAnchorVert" val="mid"/>
                <dgm:param type="parTxLTRAlign" val="ctr"/>
                <dgm:param type="parTxRTLAlign" val="ctr"/>
              </dgm:alg>
              <dgm:choose name="casesForFirstAndLastNode">
                <dgm:if name="startNode" axis="self" ptType="node" func="pos" op="equ" val="1">
                  <dgm:choose name="removeLineWhenOnlyOneNode">
                    <dgm:if name="ifOnlyOneNode" axis="followSib" ptType="node" func="cnt" op="equ" val="0">
                      <dgm:shape xmlns:r="http://schemas.openxmlformats.org/officeDocument/2006/relationships" type="roundRect" r:blip="">
                        <dgm:adjLst/>
                      </dgm:shape>
                    </dgm:if>
                    <dgm:else name="ifMoreThanOneNode">
                      <dgm:choose name="Name18">
                        <dgm:if name="Name19" func="var" arg="dir" op="equ" val="norm">
                          <dgm:shape xmlns:r="http://schemas.openxmlformats.org/officeDocument/2006/relationships" rot="-90" type="round2SameRect" r:blip="">
                            <dgm:adjLst/>
                          </dgm:shape>
                        </dgm:if>
                        <dgm:else name="Name20">
                          <dgm:shape xmlns:r="http://schemas.openxmlformats.org/officeDocument/2006/relationships" rot="90" type="round2SameRect" r:blip="">
                            <dgm:adjLst/>
                          </dgm:shape>
                        </dgm:else>
                      </dgm:choose>
                    </dgm:else>
                  </dgm:choose>
                </dgm:if>
                <dgm:else name="notStartNode">
                  <dgm:choose name="Name22">
                    <dgm:if name="Name23" axis="self" ptType="node" func="revPos" op="equ" val="1">
                      <dgm:choose name="Name24">
                        <dgm:if name="Name25" func="var" arg="dir" op="equ" val="norm">
                          <dgm:shape xmlns:r="http://schemas.openxmlformats.org/officeDocument/2006/relationships" rot="90" type="round2SameRect" r:blip="">
                            <dgm:adjLst/>
                          </dgm:shape>
                        </dgm:if>
                        <dgm:else name="Name26">
                          <dgm:shape xmlns:r="http://schemas.openxmlformats.org/officeDocument/2006/relationships" rot="-90" type="round2SameRect" r:blip="">
                            <dgm:adjLst/>
                          </dgm:shape>
                        </dgm:else>
                      </dgm:choose>
                    </dgm:if>
                    <dgm:else name="Name27">
                      <dgm:shape xmlns:r="http://schemas.openxmlformats.org/officeDocument/2006/relationships" type="rect" r:blip="">
                        <dgm:adjLst/>
                      </dgm:shape>
                    </dgm:else>
                  </dgm:choose>
                </dgm:else>
              </dgm:choose>
              <dgm:presOf axis="self" ptType="node"/>
              <dgm:constrLst>
                <dgm:constr type="lMarg" refType="primFontSz" fact="0.6"/>
                <dgm:constr type="rMarg" refType="primFontSz" fact="0.6"/>
                <dgm:constr type="tMarg" refType="primFontSz" fact="0.6"/>
                <dgm:constr type="bMarg" refType="primFontSz" fact="0.6"/>
              </dgm:constrLst>
              <dgm:ruleLst>
                <dgm:rule type="primFontSz" val="11" fact="NaN" max="NaN"/>
              </dgm:ruleLst>
            </dgm:layoutNode>
            <dgm:layoutNode name="Childtext" styleLbl="revTx">
              <dgm:varLst>
                <dgm:bulletEnabled val="1"/>
              </dgm:varLst>
              <dgm:choose name="casesForTxtDirLogic">
                <dgm:if name="Name77" axis="self" ptType="node" func="posOdd" op="equ" val="1">
                  <dgm:alg type="tx">
                    <dgm:param type="txAnchorVert" val="b"/>
                    <dgm:param type="txAnchorHorz" val="ctr"/>
                    <dgm:param type="parTxLTRAlign" val="ctr"/>
                    <dgm:param type="parTxRTLAlign" val="ctr"/>
                  </dgm:alg>
                  <dgm:constrLst>
                    <dgm:constr type="lMarg"/>
                    <dgm:constr type="rMarg"/>
                    <dgm:constr type="tMarg"/>
                    <dgm:constr type="bMarg" refType="primFontSz" fact="0.6"/>
                  </dgm:constrLst>
                </dgm:if>
                <dgm:else name="Name88">
                  <dgm:alg type="tx">
                    <dgm:param type="txAnchorVert" val="t"/>
                    <dgm:param type="txAnchorHorz" val="ctr"/>
                    <dgm:param type="parTxLTRAlign" val="ctr"/>
                    <dgm:param type="parTxRTLAlign" val="ctr"/>
                  </dgm:alg>
                  <dgm:constrLst>
                    <dgm:constr type="lMarg"/>
                    <dgm:constr type="rMarg"/>
                    <dgm:constr type="tMarg" refType="primFontSz" fact="0.6"/>
                    <dgm:constr type="bMarg"/>
                  </dgm:constrLst>
                </dgm:else>
              </dgm:choose>
              <dgm:shape xmlns:r="http://schemas.openxmlformats.org/officeDocument/2006/relationships" type="rect" r:blip="">
                <dgm:adjLst/>
              </dgm:shape>
              <dgm:presOf axis="ch" ptType="node"/>
              <dgm:ruleLst>
                <dgm:rule type="primFontSz" val="11" fact="NaN" max="NaN"/>
              </dgm:ruleLst>
            </dgm:layoutNode>
            <dgm:layoutNode name="ConnectLine" styleLbl="sibTrans1D1">
              <dgm:alg type="sp"/>
              <dgm:shape xmlns:r="http://schemas.openxmlformats.org/officeDocument/2006/relationships" type="line" r:blip="">
                <dgm:adjLst/>
                <dgm:extLst>
                  <a:ext uri="{B698B0E9-8C71-41B9-8309-B3DCBF30829C}">
                    <dgm1612:spPr xmlns:dgm1612="http://schemas.microsoft.com/office/drawing/2016/12/diagram">
                      <a:ln>
                        <a:prstDash val="dash"/>
                      </a:ln>
                    </dgm1612:spPr>
                  </a:ext>
                </dgm:extLst>
              </dgm:shape>
              <dgm:presOf/>
              <dgm:constrLst/>
            </dgm:layoutNode>
            <dgm:layoutNode name="ConnectLineEnd" styleLbl="lnNode1">
              <dgm:alg type="sp"/>
              <dgm:shape xmlns:r="http://schemas.openxmlformats.org/officeDocument/2006/relationships" type="ellipse" r:blip="">
                <dgm:adjLst/>
              </dgm:shape>
              <dgm:presOf/>
              <dgm:constrLst/>
            </dgm:layoutNode>
            <dgm:layoutNode name="EmptyPane">
              <dgm:alg type="sp"/>
              <dgm:shape xmlns:r="http://schemas.openxmlformats.org/officeDocument/2006/relationships" r:blip="">
                <dgm:adjLst/>
              </dgm:shape>
              <dgm:presOf/>
              <dgm:constrLst/>
            </dgm:layoutNode>
          </dgm:layoutNode>
          <dgm:forEach name="Name28" axis="followSib" ptType="sibTrans" cnt="1">
            <dgm:layoutNode name="spaceBetweenRectangles">
              <dgm:alg type="sp"/>
              <dgm:shape xmlns:r="http://schemas.openxmlformats.org/officeDocument/2006/relationships" r:blip="">
                <dgm:adjLst/>
              </dgm:shape>
              <dgm:presOf/>
              <dgm:constrLst/>
              <dgm:ruleLst/>
            </dgm:layoutNode>
          </dgm:forEach>
        </dgm:forEach>
      </dgm:if>
      <dgm:else name="moreThanTwoNodes">
        <dgm:forEach name="nodesForEach1" axis="ch" ptType="node">
          <dgm:layoutNode name="composite1">
            <dgm:alg type="composite"/>
            <dgm:shape xmlns:r="http://schemas.openxmlformats.org/officeDocument/2006/relationships" r:blip="">
              <dgm:adjLst/>
            </dgm:shape>
            <dgm:choose name="casesForSnakingLogic21">
              <dgm:if name="oddNode21" axis="self" ptType="node" func="posOdd" op="equ" val="1">
                <dgm:constrLst>
                  <dgm:constr type="w" for="ch" forName="parent1" refType="w" fact="0.6"/>
                  <dgm:constr type="l" for="ch" forName="parent1" refType="w" fact="0.2"/>
                  <dgm:constr type="t" for="ch" forName="parent1" refType="h" fact="0.45"/>
                  <dgm:constr type="h" for="ch" forName="parent1" refType="h" fact="0.1"/>
                  <dgm:constr type="w" for="ch" forName="Childtext1" refType="w"/>
                  <dgm:constr type="h" for="ch" forName="Childtext1" refType="h" fact="0.35"/>
                  <dgm:constr type="w" for="ch" forName="ConnectLine1"/>
                  <dgm:constr type="h" for="ch" forName="ConnectLine1" refType="h" fact="0.08"/>
                  <dgm:constr type="t" for="ch" forName="ConnectLine1" refType="h" fact="0.37"/>
                  <dgm:constr type="ctrX" for="ch" forName="ConnectLine1" refType="w" fact="0.5"/>
                  <dgm:constr type="w" for="ch" forName="ConnectLineEnd1" refType="h" fact="0.02"/>
                  <dgm:constr type="h" for="ch" forName="ConnectLineEnd1" refType="h" fact="0.02"/>
                  <dgm:constr type="t" for="ch" forName="ConnectLineEnd1" refType="h" fact="0.35"/>
                  <dgm:constr type="ctrX" for="ch" forName="ConnectLineEnd1" refType="w" fact="0.5"/>
                  <dgm:constr type="w" for="ch" forName="EmptyPane1" refType="w"/>
                  <dgm:constr type="t" for="ch" forName="EmptyPane1" refType="h" fact="0.55"/>
                  <dgm:constr type="h" for="ch" forName="EmptyPane1" refType="h" fact="0.45"/>
                </dgm:constrLst>
              </dgm:if>
              <dgm:else name="evenNode2">
                <dgm:constrLst>
                  <dgm:constr type="w" for="ch" forName="parent1" refType="w" fact="0.6"/>
                  <dgm:constr type="l" for="ch" forName="parent1" refType="w" fact="0.2"/>
                  <dgm:constr type="t" for="ch" forName="parent1" refType="h" fact="0.45"/>
                  <dgm:constr type="h" for="ch" forName="parent1" refType="h" fact="0.1"/>
                  <dgm:constr type="w" for="ch" forName="Childtext1" refType="w"/>
                  <dgm:constr type="h" for="ch" forName="Childtext1" refType="h" fact="0.35"/>
                  <dgm:constr type="t" for="ch" forName="Childtext1" refType="h" fact="0.65"/>
                  <dgm:constr type="w" for="ch" forName="ConnectLine1"/>
                  <dgm:constr type="h" for="ch" forName="ConnectLine1" refType="h" fact="0.08"/>
                  <dgm:constr type="t" for="ch" forName="ConnectLine1" refType="h" fact="0.55"/>
                  <dgm:constr type="ctrX" for="ch" forName="ConnectLine1" refType="w" fact="0.5"/>
                  <dgm:constr type="w" for="ch" forName="ConnectLineEnd1" refType="h" fact="0.02"/>
                  <dgm:constr type="h" for="ch" forName="ConnectLineEnd1" refType="h" fact="0.02"/>
                  <dgm:constr type="b" for="ch" forName="ConnectLineEnd1" refType="h" fact="0.65"/>
                  <dgm:constr type="ctrX" for="ch" forName="ConnectLineEnd1" refType="w" fact="0.5"/>
                  <dgm:constr type="w" for="ch" forName="EmptyPane1" refType="w"/>
                  <dgm:constr type="h" for="ch" forName="EmptyPane1" refType="h" fact="0.45"/>
                </dgm:constrLst>
              </dgm:else>
            </dgm:choose>
            <dgm:layoutNode name="parent1" styleLbl="alignNode1">
              <dgm:varLst>
                <dgm:chMax val="1"/>
                <dgm:chPref val="1"/>
                <dgm:bulletEnabled val="1"/>
              </dgm:varLst>
              <dgm:alg type="tx">
                <dgm:param type="txAnchorHorz" val="ctr"/>
                <dgm:param type="txAnchorVert" val="mid"/>
                <dgm:param type="parTxLTRAlign" val="ctr"/>
                <dgm:param type="parTxRTLAlign" val="ctr"/>
              </dgm:alg>
              <dgm:choose name="casesForFirstAndLastNode12">
                <dgm:if name="startNode12" axis="self" ptType="node" func="pos" op="equ" val="1">
                  <dgm:choose name="removeLineWhenOnlyOneNode12">
                    <dgm:if name="ifOnlyOneNode12" axis="followSib" ptType="node" func="cnt" op="equ" val="0">
                      <dgm:shape xmlns:r="http://schemas.openxmlformats.org/officeDocument/2006/relationships" type="roundRect" r:blip="">
                        <dgm:adjLst/>
                      </dgm:shape>
                    </dgm:if>
                    <dgm:else name="ifMoreThanOneNode12">
                      <dgm:choose name="Name181">
                        <dgm:if name="Name191" func="var" arg="dir" op="equ" val="norm">
                          <dgm:shape xmlns:r="http://schemas.openxmlformats.org/officeDocument/2006/relationships" rot="-90" type="round2SameRect" r:blip="">
                            <dgm:adjLst/>
                          </dgm:shape>
                        </dgm:if>
                        <dgm:else name="Name201">
                          <dgm:shape xmlns:r="http://schemas.openxmlformats.org/officeDocument/2006/relationships" rot="90" type="round2SameRect" r:blip="">
                            <dgm:adjLst/>
                          </dgm:shape>
                        </dgm:else>
                      </dgm:choose>
                    </dgm:else>
                  </dgm:choose>
                </dgm:if>
                <dgm:else name="notStartNode12">
                  <dgm:choose name="Name221">
                    <dgm:if name="Name231" axis="self" ptType="node" func="revPos" op="equ" val="1">
                      <dgm:choose name="Name241">
                        <dgm:if name="Name251" func="var" arg="dir" op="equ" val="norm">
                          <dgm:shape xmlns:r="http://schemas.openxmlformats.org/officeDocument/2006/relationships" rot="90" type="round2SameRect" r:blip="">
                            <dgm:adjLst/>
                          </dgm:shape>
                        </dgm:if>
                        <dgm:else name="Name261">
                          <dgm:shape xmlns:r="http://schemas.openxmlformats.org/officeDocument/2006/relationships" rot="-90" type="round2SameRect" r:blip="">
                            <dgm:adjLst/>
                          </dgm:shape>
                        </dgm:else>
                      </dgm:choose>
                    </dgm:if>
                    <dgm:else name="Name271">
                      <dgm:shape xmlns:r="http://schemas.openxmlformats.org/officeDocument/2006/relationships" type="rect" r:blip="">
                        <dgm:adjLst/>
                      </dgm:shape>
                    </dgm:else>
                  </dgm:choose>
                </dgm:else>
              </dgm:choose>
              <dgm:presOf axis="self" ptType="node"/>
              <dgm:constrLst>
                <dgm:constr type="lMarg" refType="primFontSz" fact="0.6"/>
                <dgm:constr type="rMarg" refType="primFontSz" fact="0.6"/>
                <dgm:constr type="tMarg" refType="primFontSz" fact="0.6"/>
                <dgm:constr type="bMarg" refType="primFontSz" fact="0.6"/>
              </dgm:constrLst>
              <dgm:ruleLst>
                <dgm:rule type="primFontSz" val="11" fact="NaN" max="NaN"/>
              </dgm:ruleLst>
            </dgm:layoutNode>
            <dgm:layoutNode name="Childtext1" styleLbl="revTx">
              <dgm:varLst>
                <dgm:bulletEnabled val="1"/>
              </dgm:varLst>
              <dgm:choose name="casesForTxtDirLogic1">
                <dgm:if name="Name771" axis="self" ptType="node" func="posOdd" op="equ" val="1">
                  <dgm:alg type="tx">
                    <dgm:param type="txAnchorVert" val="b"/>
                    <dgm:param type="txAnchorHorz" val="ctr"/>
                    <dgm:param type="parTxLTRAlign" val="ctr"/>
                    <dgm:param type="parTxRTLAlign" val="ctr"/>
                  </dgm:alg>
                  <dgm:constrLst>
                    <dgm:constr type="lMarg"/>
                    <dgm:constr type="rMarg"/>
                    <dgm:constr type="tMarg"/>
                    <dgm:constr type="bMarg" refType="primFontSz" fact="0.6"/>
                  </dgm:constrLst>
                </dgm:if>
                <dgm:else name="Name881">
                  <dgm:alg type="tx">
                    <dgm:param type="txAnchorVert" val="t"/>
                    <dgm:param type="txAnchorHorz" val="ctr"/>
                    <dgm:param type="parTxLTRAlign" val="ctr"/>
                    <dgm:param type="parTxRTLAlign" val="ctr"/>
                  </dgm:alg>
                  <dgm:constrLst>
                    <dgm:constr type="lMarg"/>
                    <dgm:constr type="rMarg"/>
                    <dgm:constr type="tMarg" refType="primFontSz" fact="0.6"/>
                    <dgm:constr type="bMarg"/>
                  </dgm:constrLst>
                </dgm:else>
              </dgm:choose>
              <dgm:shape xmlns:r="http://schemas.openxmlformats.org/officeDocument/2006/relationships" type="rect" r:blip="">
                <dgm:adjLst/>
              </dgm:shape>
              <dgm:presOf axis="ch" ptType="node"/>
              <dgm:ruleLst>
                <dgm:rule type="primFontSz" val="11" fact="NaN" max="NaN"/>
              </dgm:ruleLst>
            </dgm:layoutNode>
            <dgm:layoutNode name="ConnectLine1" styleLbl="sibTrans1D1">
              <dgm:alg type="sp"/>
              <dgm:shape xmlns:r="http://schemas.openxmlformats.org/officeDocument/2006/relationships" type="line" r:blip="">
                <dgm:adjLst/>
                <dgm:extLst>
                  <a:ext uri="{B698B0E9-8C71-41B9-8309-B3DCBF30829C}">
                    <dgm1612:spPr xmlns:dgm1612="http://schemas.microsoft.com/office/drawing/2016/12/diagram">
                      <a:ln>
                        <a:prstDash val="dash"/>
                      </a:ln>
                    </dgm1612:spPr>
                  </a:ext>
                </dgm:extLst>
              </dgm:shape>
              <dgm:presOf/>
              <dgm:constrLst/>
            </dgm:layoutNode>
            <dgm:layoutNode name="ConnectLineEnd1" styleLbl="lnNode1">
              <dgm:alg type="sp"/>
              <dgm:shape xmlns:r="http://schemas.openxmlformats.org/officeDocument/2006/relationships" type="ellipse" r:blip="">
                <dgm:adjLst/>
              </dgm:shape>
              <dgm:presOf/>
              <dgm:constrLst/>
            </dgm:layoutNode>
            <dgm:layoutNode name="EmptyPane1">
              <dgm:alg type="sp"/>
              <dgm:shape xmlns:r="http://schemas.openxmlformats.org/officeDocument/2006/relationships" r:blip="">
                <dgm:adjLst/>
              </dgm:shape>
              <dgm:presOf/>
              <dgm:constrLst/>
            </dgm:layoutNode>
          </dgm:layoutNode>
          <dgm:forEach name="Name281" axis="followSib" ptType="sibTrans" cnt="1">
            <dgm:layoutNode name="spaceBetweenRectangles1">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1471C2C-1567-47F4-803E-468024209D92}"/>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058F5B09-2954-46C6-97BB-9E10649FE2C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17F2C1D-F243-42AB-ADF2-E7CB4E04900E}" type="datetimeFigureOut">
              <a:rPr lang="en-US" smtClean="0"/>
              <a:t>3/21/2024</a:t>
            </a:fld>
            <a:endParaRPr lang="en-US"/>
          </a:p>
        </p:txBody>
      </p:sp>
      <p:sp>
        <p:nvSpPr>
          <p:cNvPr id="4" name="Footer Placeholder 3">
            <a:extLst>
              <a:ext uri="{FF2B5EF4-FFF2-40B4-BE49-F238E27FC236}">
                <a16:creationId xmlns:a16="http://schemas.microsoft.com/office/drawing/2014/main" id="{E39A204B-EBA9-4C6D-BFB2-A104F00C8E26}"/>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855F72FC-4D2D-4E5B-A4DD-62E2C822FB1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23CDBB5-5B4A-4483-935D-A73935186B4D}" type="slidenum">
              <a:rPr lang="en-US" smtClean="0"/>
              <a:t>‹#›</a:t>
            </a:fld>
            <a:endParaRPr lang="en-US"/>
          </a:p>
        </p:txBody>
      </p:sp>
    </p:spTree>
    <p:extLst>
      <p:ext uri="{BB962C8B-B14F-4D97-AF65-F5344CB8AC3E}">
        <p14:creationId xmlns:p14="http://schemas.microsoft.com/office/powerpoint/2010/main" val="2619237790"/>
      </p:ext>
    </p:extLst>
  </p:cSld>
  <p:clrMap bg1="lt1" tx1="dk1" bg2="lt2" tx2="dk2" accent1="accent1" accent2="accent2" accent3="accent3" accent4="accent4" accent5="accent5" accent6="accent6" hlink="hlink" folHlink="folHlink"/>
</p:handoutMaster>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3-21T17:53:14.669"/>
    </inkml:context>
    <inkml:brush xml:id="br0">
      <inkml:brushProperty name="width" value="0.035" units="cm"/>
      <inkml:brushProperty name="height" value="0.035" units="cm"/>
      <inkml:brushProperty name="color" value="#E71224"/>
    </inkml:brush>
  </inkml:definitions>
  <inkml:trace contextRef="#ctx0" brushRef="#br0">1306 479 24575,'-58'-92'0,"-36"-49"0,73 114 0,0 0 0,-2 2 0,-27-23 0,33 32 0,-2 1 0,0 1 0,0 1 0,-2 1 0,-36-17 0,48 25 0,0 1 0,-1 0 0,1 0 0,-1 1 0,1 0 0,-1 1 0,0 0 0,0 1 0,0 0 0,1 0 0,-1 1 0,0 0 0,0 1 0,1 0 0,-1 1 0,-13 5 0,9-2 0,1 1 0,-1 1 0,1 0 0,1 1 0,0 1 0,0 0 0,-20 21 0,18-14 0,-1 2 0,2 0 0,1 0 0,-18 36 0,13-13 0,1 1 0,2 0 0,2 1 0,-11 82 0,11-10 0,4 189 0,32 118 0,-14-289 0,12 509 0,-27-508 0,-5 1 0,-49 230 0,32-255 0,-43 110 0,48-165 0,-2-1 0,-2-2 0,-58 88 0,43-88 0,37-48 0,0-1 0,0 0 0,0 0 0,-1-1 0,0 1 0,0-1 0,1 0 0,-12 5 0,15-8 0,0 1 0,0-1 0,0 0 0,0 1 0,0-1 0,0 0 0,0 0 0,0 0 0,0 0 0,0 0 0,0 0 0,0 0 0,0 0 0,0 0 0,0 0 0,0 0 0,0-1 0,0 1 0,0 0 0,0-1 0,0 1 0,0-1 0,0 1 0,0-1 0,-1-1 0,1 1 0,0-1 0,0 0 0,-1 1 0,1-1 0,1 0 0,-1 0 0,0 0 0,0 0 0,1 0 0,-1 0 0,1 0 0,-1-3 0,1-4 0,-1-1 0,1 0 0,1 0 0,2-14 0,3 1 0,0 0 0,1 1 0,2-1 0,0 1 0,1 1 0,1 0 0,1 0 0,1 1 0,1 1 0,1 0 0,30-30 0,-16 21 0,1 2 0,2 1 0,0 2 0,1 0 0,1 3 0,49-22 0,-41 25 0,0 1 0,2 2 0,0 2 0,58-8 0,-37 12 0,1 3 0,89 4 0,134 31 0,-5 20 0,-182-31 0,-33-6-120,129 20 372,-169-30-551,-1-2-1,1 0 1,0-2-1,49-7 1,-22-5-6527</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3-21T17:53:17.455"/>
    </inkml:context>
    <inkml:brush xml:id="br0">
      <inkml:brushProperty name="width" value="0.035" units="cm"/>
      <inkml:brushProperty name="height" value="0.035" units="cm"/>
      <inkml:brushProperty name="color" value="#E71224"/>
    </inkml:brush>
  </inkml:definitions>
  <inkml:trace contextRef="#ctx0" brushRef="#br0">71 1948 24575,'21'-13'0,"40"-27"0,-3-2 0,-1-4 0,-3-1 0,-1-3 0,72-89 0,-110 119 0,0-1 0,-2 0 0,0-1 0,-2-1 0,0 0 0,-1 0 0,-2-1 0,0 0 0,5-30 0,-11 43 0,-1 0 0,0-1 0,0 1 0,-1 0 0,-1-1 0,0 1 0,0-1 0,-1 1 0,0 0 0,-1 0 0,-1 0 0,0 0 0,0 1 0,-1 0 0,0-1 0,0 2 0,-2-1 0,1 0 0,-1 1 0,0 1 0,-1-1 0,-13-10 0,14 13 0,0 0 0,0 1 0,-1 0 0,0 0 0,0 1 0,-1 0 0,1 1 0,-1 0 0,1 0 0,-1 1 0,0 0 0,0 0 0,-10 0 0,6 2 0,1 0 0,0 1 0,0 0 0,0 1 0,0 1 0,0 0 0,1 0 0,-1 1 0,-11 6 0,4-1 0,0 2 0,1 0 0,0 1 0,1 1 0,1 1 0,0 0 0,0 1 0,2 0 0,0 2 0,-24 34 0,28-34 0,1 1 0,1 0 0,0 0 0,2 0 0,0 1 0,0 0 0,-2 22 0,5-13 0,1 0 0,1 0 0,1-1 0,6 43 0,3-17 0,3-1 0,2 0 0,2 0 0,40 85 0,-30-84 0,2-1 0,2-1 0,3-2 0,62 74 0,-62-87 0,2-1 0,1-2 0,1-1 0,2-2 0,83 49 0,-95-64 0,1-2 0,1-2 0,0 0 0,0-2 0,1-1 0,0-1 0,1-2 0,59 3 0,-52-8 0,-1-2 0,0-1 0,0-2 0,0-2 0,-1-1 0,0-2 0,37-16 0,-9-1 0,-1-4 0,-2-1 0,-1-4 0,-2-2 0,-2-3 0,-1-2 0,87-89 0,-62 44 0,-4-3 0,-4-3 0,106-181 0,-122 171 0,-4-1 0,-4-4 0,-5-1 0,28-116 0,-48 132 0,-4-1 0,-4-1 0,-4-1 0,-4 1 0,-8-128 0,0 194 0,-2-1 0,-1 1 0,-1-1 0,-2 1 0,-14-42 0,15 64 0,1 11 0,-2 18 0,7-19 0,-53 293 0,20 8 0,20-167 0,7-78 0,-33 457 0,38-435 0,4-1 0,3 0 0,4 0 0,27 112 0,-27-158 0,0-1 0,2 0 0,2 0 0,0-1 0,3-1 0,37 53 0,-40-65 0,1 0 0,1-1 0,1-1 0,1 0 0,0-2 0,0 0 0,2-1 0,-1 0 0,2-2 0,0-1 0,22 9 0,-18-10-97,0-1-1,0-2 1,1 0-1,0-1 1,0-2-1,0-1 1,0-1-1,1-1 1,-1-1-1,0-1 1,0-1-1,0-2 0,44-13 1,-10-5-6729</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3-21T17:53:18.159"/>
    </inkml:context>
    <inkml:brush xml:id="br0">
      <inkml:brushProperty name="width" value="0.035" units="cm"/>
      <inkml:brushProperty name="height" value="0.035" units="cm"/>
      <inkml:brushProperty name="color" value="#E71224"/>
    </inkml:brush>
  </inkml:definitions>
  <inkml:trace contextRef="#ctx0" brushRef="#br0">868 0 24575,'0'0'0,"0"0"0,0 0 0,0 0 0,0 0 0,0 0 0,-14 2 0,-14 4 0,-18 5 0,-16 4 0,-17 5 0,-13 4 0,-11 1 0,-8-1 0,-4-3 0,-3-4 0,19-5-8191</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3-21T17:53:20.746"/>
    </inkml:context>
    <inkml:brush xml:id="br0">
      <inkml:brushProperty name="width" value="0.035" units="cm"/>
      <inkml:brushProperty name="height" value="0.035" units="cm"/>
      <inkml:brushProperty name="color" value="#E71224"/>
    </inkml:brush>
  </inkml:definitions>
  <inkml:trace contextRef="#ctx0" brushRef="#br0">751 0 24575,'0'0'0,"0"0"0,0 0 0,0 0 0,0 0 0,-1 2 0,-23 33 0,2 0 0,1 1 0,2 2 0,-17 46 0,15-35 0,0 0 0,-159 345 0,125-288 0,-111 161 0,5-56-1365,138-180-5461</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3-21T17:53:25.238"/>
    </inkml:context>
    <inkml:brush xml:id="br0">
      <inkml:brushProperty name="width" value="0.035" units="cm"/>
      <inkml:brushProperty name="height" value="0.035" units="cm"/>
      <inkml:brushProperty name="color" value="#E71224"/>
    </inkml:brush>
  </inkml:definitions>
  <inkml:trace contextRef="#ctx0" brushRef="#br0">1 1782 24575,'17'-2'0,"1"0"0,-1-1 0,1-1 0,-1-1 0,22-9 0,-10 4 0,95-31 0,-3-7 0,150-80 0,-203 89 0,-1-2 0,-2-3 0,-3-4 0,-1-2 0,61-66 0,-62 50 0,-3-3 0,-3-2 0,-4-2 0,62-119 0,-77 121 0,-4-1 0,-2-1 0,-4-2 0,-4 0 0,18-106 0,-38 173 0,9-74 0,-10 72 0,0 0 0,0-1 0,-1 1 0,0-1 0,-4-16 0,7 34 0,-1 1 0,0-1 0,0 13 0,0 10 0,63 293 0,28-6 0,-15-55 0,-58-193 0,-2 0 0,11 114 0,-26-161 0,-2-1 0,0 0 0,-1 0 0,-1 0 0,-1 0 0,0 0 0,-2 0 0,-1-1 0,0 0 0,-1 0 0,-2 0 0,0-1 0,-15 25 0,8-23 0,-1-1 0,-1 0 0,-1-1 0,0-1 0,-1-1 0,-1-1 0,-1 0 0,0-2 0,-1 0 0,0-2 0,-48 18 0,12-10 0,0-2 0,-1-3 0,0-3 0,-64 4 0,67-10 0,0-3 0,0-2 0,-101-12 0,134 8 0,1-1 0,0-2 0,-1 0 0,2-1 0,-1-2 0,1 0 0,1-1 0,-1-1 0,2-1 0,0-1 0,-31-26 0,41 29 0,0 0 0,0-1 0,-13-20 0,20 27 0,0 0 0,1 0 0,-1-1 0,1 1 0,0-1 0,1 0 0,-1 0 0,1 1 0,0-1 0,0 0 0,0 0 0,1 0 0,-1 0 0,2-6 0,-1 10 0,1-1 0,-1 0 0,1 0 0,-1 1 0,1-1 0,0 0 0,0 1 0,0-1 0,0 1 0,0-1 0,1 1 0,-1-1 0,0 1 0,1 0 0,-1 0 0,0 0 0,1-1 0,0 1 0,-1 1 0,1-1 0,0 0 0,-1 0 0,1 1 0,0-1 0,0 1 0,-1-1 0,1 1 0,3 0 0,5-2 0,1 2 0,-1-1 0,18 3 0,17 3 0,-1 2 0,51 15 0,86 35 0,-94-29 0,-82-26 0,364 108 0,-257-81 0,157 18 0,-206-41 0,0-2 0,1-3 0,-1-3 0,65-10 0,-82 4 0,-2-1 0,1-3 0,-2-1 0,0-3 0,0-1 0,59-34 0,-65 29-341,-2-2 0,-1-2-1,56-53 1,-9-5-6485</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3-21T17:53:27.278"/>
    </inkml:context>
    <inkml:brush xml:id="br0">
      <inkml:brushProperty name="width" value="0.035" units="cm"/>
      <inkml:brushProperty name="height" value="0.035" units="cm"/>
      <inkml:brushProperty name="color" value="#E71224"/>
    </inkml:brush>
  </inkml:definitions>
  <inkml:trace contextRef="#ctx0" brushRef="#br0">450 1 24575,'9'17'0,"-2"-7"0,6 21 0,-1 0 0,-1 1 0,8 37 0,12 103 0,-27-149 0,66 793 0,-79 5 0,-32-147-520,-52-8 485,41-445 35,42-190 0,0-1 0,-2 0 0,-1-1 0,-33 53 0,41-74-1,0-1 0,-1 0 0,0 1 0,-1-2 0,0 1 0,0-1 0,-8 6 0,12-10 6,-1 0 1,0 0-1,1 0 0,-1 0 0,0-1 1,0 0-1,0 1 0,0-1 1,0-1-1,0 1 0,0-1 0,-1 0 1,1 1-1,0-2 0,0 1 1,0 0-1,0-1 0,-5-1 0,1-1 48,-1 0-1,1-1 0,0 0 0,1 0 0,-1-1 1,1 0-1,-10-8 0,-44-45-1372,-8-20-5506</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3-21T17:53:28.009"/>
    </inkml:context>
    <inkml:brush xml:id="br0">
      <inkml:brushProperty name="width" value="0.035" units="cm"/>
      <inkml:brushProperty name="height" value="0.035" units="cm"/>
      <inkml:brushProperty name="color" value="#E71224"/>
    </inkml:brush>
  </inkml:definitions>
  <inkml:trace contextRef="#ctx0" brushRef="#br0">1 261 24575,'3'0'0,"0"0"0,0-1 0,0 0 0,0 0 0,0 0 0,0 0 0,4-2 0,7-3 0,219-65 0,290-51 0,-375 98 0,1 6 0,1 7 0,180 10 0,-235 8 0,-1 3 0,177 44 0,-220-40 0,0 3 0,-1 2 0,-1 2 0,-1 2 0,-1 2 0,75 53 0,-98-58 0,0 0 0,-2 2 0,0 0 0,-1 2 0,-1 0 0,-2 1 0,0 1 0,-2 1 0,18 38 0,-20-31 0,-1 0 0,-2 1 0,-1 0 0,-2 1 0,-2 0 0,-1 0 0,1 64 0,-8-39 0,-2-1 0,-4 1 0,-2-1 0,-2-1 0,-3 0 0,-3-1 0,-2 0 0,-2-2 0,-54 96 0,38-88 0,-3-1 0,-3-3 0,-2-1 0,-2-3 0,-3-2 0,-2-2 0,-99 75 0,83-79 0,-2-2 0,-2-4 0,-1-3 0,-2-3 0,-2-4 0,-1-3 0,-1-3 0,-1-4 0,-142 20 0,188-38-170,1-2-1,-1 0 0,0-3 1,0-1-1,1-1 0,-1-2 1,-61-17-1,39 1-6655</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3-21T17:53:29.177"/>
    </inkml:context>
    <inkml:brush xml:id="br0">
      <inkml:brushProperty name="width" value="0.035" units="cm"/>
      <inkml:brushProperty name="height" value="0.035" units="cm"/>
      <inkml:brushProperty name="color" value="#E71224"/>
    </inkml:brush>
  </inkml:definitions>
  <inkml:trace contextRef="#ctx0" brushRef="#br0">1 4468 24575,'1'-2'0,"0"0"0,1 1 0,-1-1 0,1 0 0,0 0 0,-1 1 0,1-1 0,0 1 0,3-2 0,1-2 0,114-99 0,212-237 0,-240 222-40,-6-3 0,-5-5 0,-5-2 0,-7-4 0,-5-3 0,67-209 0,-73 153-17,-9-2 1,-8-2 0,-9-2 0,9-271 0,-36 285 56,-23-221 0,6 298 0,-5 0 0,-5 1 0,-49-147 0,50 196 0,-2 1 0,-41-72 0,51 105 0,-1 1 0,-1 0 0,-2 1 0,0 1 0,0 0 0,-2 1 0,-41-31 0,53 45 19,-1 0-1,0 1 1,0 0 0,0 0-1,-1 0 1,1 1 0,-1 1 0,1-1-1,-1 1 1,0 1 0,0 0-1,0 0 1,0 1 0,-11 0 0,8 2 6,1 0 1,-1 1-1,0 0 1,1 0-1,0 1 1,0 1-1,0 0 1,1 1-1,-1 0 1,-11 9-1,-6 7-25,2 0 0,0 2 0,2 1 0,0 1 0,2 1 0,1 1 0,1 1 0,-16 33 0,7-6 0,2 1 0,3 2 0,-26 97 0,31-72 0,3 0 0,4 1 0,4 0 0,4 0 0,3 1 0,15 123 0,6-66 0,6-1 0,6-1 0,51 137 0,-41-160 0,5-2 0,5-1 0,78 125 0,-91-177 0,3-2 0,3-2 0,3-1 0,2-3 0,2-2 0,99 78 0,-114-105 0,1-2 0,1-1 0,1-2 0,1-1 0,1-3 0,1-1 0,0-2 0,62 11 0,-50-16 0,-1-3 0,1-2 0,1-3 0,-1-2 0,0-2 0,84-16 0,-37-4 0,-1-4 0,-1-5 0,-2-4 0,126-65 0,-54 10 0,228-164 0,-165 82-1365,-134 95-5461</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3-21T17:53:30.313"/>
    </inkml:context>
    <inkml:brush xml:id="br0">
      <inkml:brushProperty name="width" value="0.035" units="cm"/>
      <inkml:brushProperty name="height" value="0.035" units="cm"/>
      <inkml:brushProperty name="color" value="#E71224"/>
    </inkml:brush>
  </inkml:definitions>
  <inkml:trace contextRef="#ctx0" brushRef="#br0">1964 65 24575,'0'0'0,"0"0"0,-2 0 0,-165-23 0,-115-12 0,201 28 0,-123 7 0,146 5 0,-1 2 0,1 3 0,1 2 0,0 3 0,0 2 0,2 3 0,-80 39 0,89-34 0,1 2 0,2 2 0,0 1 0,2 3 0,2 1 0,1 2 0,2 1 0,-55 73 0,54-56 0,1 2 0,4 1 0,-51 121 0,66-129 0,1 0 0,2 1 0,3 1 0,2 0 0,-5 84 0,14-101 0,1 1 0,2-1 0,1 0 0,2 1 0,1-2 0,2 1 0,1-1 0,2-1 0,17 35 0,-17-45 0,0 1 0,2-2 0,1 0 0,0-1 0,28 28 0,-29-35 0,0 0 0,1-1 0,1-1 0,0 0 0,0-1 0,1-1 0,33 13 0,-37-17 0,1-1 0,-1-1 0,1 0 0,0-1 0,0 0 0,0-1 0,0 0 0,0-2 0,27-3 0,-24 1 0,0-1 0,-1-1 0,1-1 0,-1 0 0,0-1 0,-1-1 0,19-11 0,-6-1 0,-1-1 0,-1-2 0,-1 0 0,-1-1 0,-1-2 0,-1 0 0,30-50 0,-18 18 0,-2 0 0,-3-3 0,-3 0 0,-3-2 0,24-97 0,-26 59 0,-4 0 0,8-194 0,-27 116 0,-1 148 0,-1 1 0,-1-1 0,-16-50 0,19 75 0,2 4 0,-1-1 0,1 0 0,-1 1 0,0-1 0,0 0 0,0 1 0,-1 0 0,1-1 0,-1 1 0,1 0 0,-1-1 0,0 1 0,0 0 0,0 0 0,-3-3 0,4 6 0,0 0 0,0 0 0,1 0 0,-1 0 0,0 0 0,1 0 0,-1 0 0,1 0 0,-1 0 0,1 0 0,-1 0 0,1 0 0,0 1 0,-1-1 0,1 2 0,-1-1 0,-8 36 0,1 1 0,2 0 0,2 1 0,0 54 0,6-36 0,2-1 0,17 82 0,-13-103 0,1 0 0,2-1 0,2 0 0,1-1 0,1 0 0,2-1 0,1-1 0,45 58 0,-44-66 0,2-2 0,1 0 0,0-1 0,2-1 0,0-2 0,1 0 0,1-2 0,1 0 0,0-2 0,1-1 0,35 11 0,-32-15 0,0-1 0,1-1 0,0-2 0,0-1 0,0-1 0,55-4 0,-44-3 0,1-1 0,-1-3 0,0-2 0,57-20 0,-26 1 0,-1-4 0,-1-3 0,-2-3 0,-2-3 0,64-52 0,-11-4-455,-4-5 0,140-160 0,-186 183-6371</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3-21T17:53:31.474"/>
    </inkml:context>
    <inkml:brush xml:id="br0">
      <inkml:brushProperty name="width" value="0.035" units="cm"/>
      <inkml:brushProperty name="height" value="0.035" units="cm"/>
      <inkml:brushProperty name="color" value="#E71224"/>
    </inkml:brush>
  </inkml:definitions>
  <inkml:trace contextRef="#ctx0" brushRef="#br0">0 443 24575,'0'13'0,"2"120"0,4 0 0,34 183 0,-28-257 0,2 0 0,3 0 0,2-2 0,3 0 0,2-1 0,3-2 0,52 82 0,-62-113 0,0-1 0,2 0 0,0-1 0,1-1 0,1-1 0,1-1 0,1 0 0,27 14 0,-34-23 0,1 0 0,0-2 0,1 0 0,-1-1 0,1 0 0,0-2 0,1 0 0,-1-1 0,1-1 0,0-1 0,0 0 0,-1-1 0,25-4 0,-8-3 0,0-1 0,0-1 0,-1-2 0,0-2 0,-1-1 0,-1-1 0,55-36 0,-33 14 0,-1-3 0,-2-2 0,62-65 0,-42 29 0,-3-3 0,-3-3 0,56-100 0,-51 63 0,98-240 0,-163 348 0,-4 9 0,0 1 0,0 0 0,0-1 0,0 1 0,1 0 0,0 0 0,-1 0 0,1 0 0,4-4 0,-6 7 0,1 1 0,-1-1 0,1 0 0,-1 0 0,1 1 0,-1-1 0,0 0 0,1 1 0,-1-1 0,1 0 0,-1 1 0,0-1 0,0 0 0,1 1 0,-1-1 0,0 1 0,1-1 0,-1 1 0,0-1 0,0 1 0,0-1 0,0 1 0,1-1 0,-1 1 0,0-1 0,0 1 0,0-1 0,0 1 0,0-1 0,0 2 0,4 21 0,56 508 0,-32-254 0,-4-69-31,60 635-466,-65 3 119,-26-704 352,-7 0-1,-48 211 1,44-280 14,-4 0 1,-3-2 0,-3-1-1,-2-1 1,-4-1 0,-62 92-1,71-126 22,-1 0 0,-1-2 1,-46 41-1,61-61 64,-1-1-1,-1-1 1,0 0 0,0-1 0,-1-1 0,0 0-1,0-1 1,-1 0 0,0-2 0,0 0 0,-25 5-1,32-9-63,-1 0 1,1-1-1,-1 0 0,1-1 0,-1 0 0,1 0 0,0-1 0,0 0 0,0-1 0,0 0 0,0 0 0,-9-6 0,6 2-7,0 0-1,0-1 1,1-1-1,0 0 1,0-1-1,1 0 1,-12-15-1,2-2-3,2-1-1,0-1 0,2 0 0,1-1 1,2-1-1,-10-34 0,5 2 7,3 0 1,2-1-1,4-1 0,2 0 0,3 0 0,3 0 0,8-70 1,8 4-283,5 1 1,58-194 0,-12 116 218,10 3 1,193-367 0,281-352 84,-269 471-40,109-269-1194,-326 573-4832</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3-21T17:53:35.268"/>
    </inkml:context>
    <inkml:brush xml:id="br0">
      <inkml:brushProperty name="width" value="0.035" units="cm"/>
      <inkml:brushProperty name="height" value="0.035" units="cm"/>
      <inkml:brushProperty name="color" value="#E71224"/>
    </inkml:brush>
  </inkml:definitions>
  <inkml:trace contextRef="#ctx0" brushRef="#br0">0 1 24575,'10'8'0,"-5"-2"0,0 0 0,0 1 0,-1 0 0,0 0 0,0 0 0,-1 0 0,0 1 0,4 12 0,12 69 0,-17-74 0,37 329 0,-27 6 0,-8-211 0,142 2791 0,216 130 0,-313-2766 0,83 471 0,20-5 0,-95-535 0,131 336 0,-181-544-65,63 169 258,-55-137-939,18 93-1,-27-101-6079</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3-21T17:53:36.630"/>
    </inkml:context>
    <inkml:brush xml:id="br0">
      <inkml:brushProperty name="width" value="0.035" units="cm"/>
      <inkml:brushProperty name="height" value="0.035" units="cm"/>
      <inkml:brushProperty name="color" value="#E71224"/>
    </inkml:brush>
  </inkml:definitions>
  <inkml:trace contextRef="#ctx0" brushRef="#br0">0 54 24575,'22'-12'0,"-13"6"0,0 1 0,0 0 0,1 0 0,0 1 0,0 1 0,0-1 0,0 2 0,0-1 0,0 1 0,19 0 0,-28 2-11,-1 1-1,1-1 0,-1 1 0,0-1 1,0 1-1,1-1 0,-1 1 0,0 0 1,0-1-1,1 1 0,-1-1 1,0 1-1,0 0 0,0-1 0,0 1 1,0 0-1,0-1 0,0 1 0,0 0 1,0-1-1,-1 2 0,1 1-1095</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20CE34E-5667-4A32-A6BA-10C7A552BC63}" type="datetimeFigureOut">
              <a:rPr lang="en-US" smtClean="0"/>
              <a:t>3/21/2024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CCE34D-CFF1-4FFE-815B-D050E7ED2DFD}" type="slidenum">
              <a:rPr lang="en-US" smtClean="0"/>
              <a:t>‹#›</a:t>
            </a:fld>
            <a:endParaRPr lang="en-US"/>
          </a:p>
        </p:txBody>
      </p:sp>
    </p:spTree>
    <p:extLst>
      <p:ext uri="{BB962C8B-B14F-4D97-AF65-F5344CB8AC3E}">
        <p14:creationId xmlns:p14="http://schemas.microsoft.com/office/powerpoint/2010/main" val="39793628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983A999-5E0E-42CA-8400-604AE921FF7C}" type="slidenum">
              <a:rPr lang="en-US" smtClean="0"/>
              <a:t>1</a:t>
            </a:fld>
            <a:endParaRPr lang="en-US"/>
          </a:p>
        </p:txBody>
      </p:sp>
    </p:spTree>
    <p:extLst>
      <p:ext uri="{BB962C8B-B14F-4D97-AF65-F5344CB8AC3E}">
        <p14:creationId xmlns:p14="http://schemas.microsoft.com/office/powerpoint/2010/main" val="15608359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983A999-5E0E-42CA-8400-604AE921FF7C}" type="slidenum">
              <a:rPr lang="en-US" smtClean="0"/>
              <a:t>5</a:t>
            </a:fld>
            <a:endParaRPr lang="en-US"/>
          </a:p>
        </p:txBody>
      </p:sp>
    </p:spTree>
    <p:extLst>
      <p:ext uri="{BB962C8B-B14F-4D97-AF65-F5344CB8AC3E}">
        <p14:creationId xmlns:p14="http://schemas.microsoft.com/office/powerpoint/2010/main" val="21003312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983A999-5E0E-42CA-8400-604AE921FF7C}" type="slidenum">
              <a:rPr lang="en-US" smtClean="0"/>
              <a:t>6</a:t>
            </a:fld>
            <a:endParaRPr lang="en-US"/>
          </a:p>
        </p:txBody>
      </p:sp>
    </p:spTree>
    <p:extLst>
      <p:ext uri="{BB962C8B-B14F-4D97-AF65-F5344CB8AC3E}">
        <p14:creationId xmlns:p14="http://schemas.microsoft.com/office/powerpoint/2010/main" val="28618375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983A999-5E0E-42CA-8400-604AE921FF7C}" type="slidenum">
              <a:rPr lang="en-US" smtClean="0"/>
              <a:t>7</a:t>
            </a:fld>
            <a:endParaRPr lang="en-US"/>
          </a:p>
        </p:txBody>
      </p:sp>
    </p:spTree>
    <p:extLst>
      <p:ext uri="{BB962C8B-B14F-4D97-AF65-F5344CB8AC3E}">
        <p14:creationId xmlns:p14="http://schemas.microsoft.com/office/powerpoint/2010/main" val="32836863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983A999-5E0E-42CA-8400-604AE921FF7C}" type="slidenum">
              <a:rPr lang="en-US" smtClean="0"/>
              <a:t>8</a:t>
            </a:fld>
            <a:endParaRPr lang="en-US"/>
          </a:p>
        </p:txBody>
      </p:sp>
    </p:spTree>
    <p:extLst>
      <p:ext uri="{BB962C8B-B14F-4D97-AF65-F5344CB8AC3E}">
        <p14:creationId xmlns:p14="http://schemas.microsoft.com/office/powerpoint/2010/main" val="15865501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983A999-5E0E-42CA-8400-604AE921FF7C}" type="slidenum">
              <a:rPr lang="en-US" smtClean="0"/>
              <a:t>9</a:t>
            </a:fld>
            <a:endParaRPr lang="en-US"/>
          </a:p>
        </p:txBody>
      </p:sp>
    </p:spTree>
    <p:extLst>
      <p:ext uri="{BB962C8B-B14F-4D97-AF65-F5344CB8AC3E}">
        <p14:creationId xmlns:p14="http://schemas.microsoft.com/office/powerpoint/2010/main" val="40246685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983A999-5E0E-42CA-8400-604AE921FF7C}" type="slidenum">
              <a:rPr lang="en-US" smtClean="0"/>
              <a:t>10</a:t>
            </a:fld>
            <a:endParaRPr lang="en-US"/>
          </a:p>
        </p:txBody>
      </p:sp>
    </p:spTree>
    <p:extLst>
      <p:ext uri="{BB962C8B-B14F-4D97-AF65-F5344CB8AC3E}">
        <p14:creationId xmlns:p14="http://schemas.microsoft.com/office/powerpoint/2010/main" val="13405420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2DC0559-D619-4E56-BF6F-3712370C2150}" type="slidenum">
              <a:rPr lang="en-US" smtClean="0"/>
              <a:t>11</a:t>
            </a:fld>
            <a:endParaRPr lang="en-US"/>
          </a:p>
        </p:txBody>
      </p:sp>
    </p:spTree>
    <p:extLst>
      <p:ext uri="{BB962C8B-B14F-4D97-AF65-F5344CB8AC3E}">
        <p14:creationId xmlns:p14="http://schemas.microsoft.com/office/powerpoint/2010/main" val="20995369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2DC0559-D619-4E56-BF6F-3712370C2150}" type="slidenum">
              <a:rPr lang="en-US" smtClean="0"/>
              <a:t>12</a:t>
            </a:fld>
            <a:endParaRPr lang="en-US"/>
          </a:p>
        </p:txBody>
      </p:sp>
    </p:spTree>
    <p:extLst>
      <p:ext uri="{BB962C8B-B14F-4D97-AF65-F5344CB8AC3E}">
        <p14:creationId xmlns:p14="http://schemas.microsoft.com/office/powerpoint/2010/main" val="5145412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983A999-5E0E-42CA-8400-604AE921FF7C}" type="slidenum">
              <a:rPr lang="en-US" smtClean="0"/>
              <a:t>18</a:t>
            </a:fld>
            <a:endParaRPr lang="en-US"/>
          </a:p>
        </p:txBody>
      </p:sp>
    </p:spTree>
    <p:extLst>
      <p:ext uri="{BB962C8B-B14F-4D97-AF65-F5344CB8AC3E}">
        <p14:creationId xmlns:p14="http://schemas.microsoft.com/office/powerpoint/2010/main" val="3963304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983A999-5E0E-42CA-8400-604AE921FF7C}" type="slidenum">
              <a:rPr lang="en-US" smtClean="0"/>
              <a:t>27</a:t>
            </a:fld>
            <a:endParaRPr lang="en-US"/>
          </a:p>
        </p:txBody>
      </p:sp>
    </p:spTree>
    <p:extLst>
      <p:ext uri="{BB962C8B-B14F-4D97-AF65-F5344CB8AC3E}">
        <p14:creationId xmlns:p14="http://schemas.microsoft.com/office/powerpoint/2010/main" val="41508926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Title">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9E68F591-F3C7-4872-BBA0-0693794F4F11}"/>
              </a:ext>
            </a:extLst>
          </p:cNvPr>
          <p:cNvSpPr>
            <a:spLocks noGrp="1"/>
          </p:cNvSpPr>
          <p:nvPr>
            <p:ph type="ctrTitle" hasCustomPrompt="1"/>
          </p:nvPr>
        </p:nvSpPr>
        <p:spPr>
          <a:xfrm>
            <a:off x="7999414" y="1051551"/>
            <a:ext cx="3565524" cy="2384898"/>
          </a:xfrm>
        </p:spPr>
        <p:txBody>
          <a:bodyPr anchor="b" anchorCtr="0">
            <a:noAutofit/>
          </a:bodyPr>
          <a:lstStyle/>
          <a:p>
            <a:r>
              <a:rPr lang="en-US" sz="4800" dirty="0"/>
              <a:t>3DFloat</a:t>
            </a:r>
          </a:p>
        </p:txBody>
      </p:sp>
      <p:sp>
        <p:nvSpPr>
          <p:cNvPr id="14" name="Picture Placeholder 13">
            <a:extLst>
              <a:ext uri="{FF2B5EF4-FFF2-40B4-BE49-F238E27FC236}">
                <a16:creationId xmlns:a16="http://schemas.microsoft.com/office/drawing/2014/main" id="{967766A8-18D5-4391-8DB7-7BFF6427636C}"/>
              </a:ext>
            </a:extLst>
          </p:cNvPr>
          <p:cNvSpPr>
            <a:spLocks noGrp="1"/>
          </p:cNvSpPr>
          <p:nvPr>
            <p:ph type="pic" sz="quarter" idx="13"/>
          </p:nvPr>
        </p:nvSpPr>
        <p:spPr>
          <a:xfrm>
            <a:off x="0" y="0"/>
            <a:ext cx="7452360" cy="6858000"/>
          </a:xfrm>
          <a:solidFill>
            <a:schemeClr val="accent5"/>
          </a:solidFill>
        </p:spPr>
        <p:txBody>
          <a:bodyPr>
            <a:noAutofit/>
          </a:bodyPr>
          <a:lstStyle/>
          <a:p>
            <a:r>
              <a:rPr lang="en-US"/>
              <a:t>Click icon to add picture</a:t>
            </a:r>
          </a:p>
        </p:txBody>
      </p:sp>
      <p:sp>
        <p:nvSpPr>
          <p:cNvPr id="8" name="Oval 7">
            <a:extLst>
              <a:ext uri="{FF2B5EF4-FFF2-40B4-BE49-F238E27FC236}">
                <a16:creationId xmlns:a16="http://schemas.microsoft.com/office/drawing/2014/main" id="{938AD48E-7D67-4BE9-97B6-DB64DE5253B9}"/>
              </a:ext>
              <a:ext uri="{C183D7F6-B498-43B3-948B-1728B52AA6E4}">
                <adec:decorative xmlns:adec="http://schemas.microsoft.com/office/drawing/2017/decorative" val="1"/>
              </a:ext>
            </a:extLst>
          </p:cNvPr>
          <p:cNvSpPr>
            <a:spLocks noChangeAspect="1"/>
          </p:cNvSpPr>
          <p:nvPr userDrawn="1"/>
        </p:nvSpPr>
        <p:spPr>
          <a:xfrm>
            <a:off x="7999413" y="445272"/>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9" name="Group 8">
            <a:extLst>
              <a:ext uri="{FF2B5EF4-FFF2-40B4-BE49-F238E27FC236}">
                <a16:creationId xmlns:a16="http://schemas.microsoft.com/office/drawing/2014/main" id="{EB6FF8E2-165B-49EB-8120-14190F9491BC}"/>
              </a:ext>
              <a:ext uri="{C183D7F6-B498-43B3-948B-1728B52AA6E4}">
                <adec:decorative xmlns:adec="http://schemas.microsoft.com/office/drawing/2017/decorative" val="1"/>
              </a:ext>
            </a:extLst>
          </p:cNvPr>
          <p:cNvGrpSpPr/>
          <p:nvPr userDrawn="1"/>
        </p:nvGrpSpPr>
        <p:grpSpPr>
          <a:xfrm rot="5400000">
            <a:off x="10915300" y="5534727"/>
            <a:ext cx="667802" cy="631474"/>
            <a:chOff x="10478914" y="1506691"/>
            <a:chExt cx="667802" cy="631474"/>
          </a:xfrm>
        </p:grpSpPr>
        <p:sp>
          <p:nvSpPr>
            <p:cNvPr id="10" name="Freeform: Shape 9">
              <a:extLst>
                <a:ext uri="{FF2B5EF4-FFF2-40B4-BE49-F238E27FC236}">
                  <a16:creationId xmlns:a16="http://schemas.microsoft.com/office/drawing/2014/main" id="{79B763A7-EE7D-4306-8306-01E8C86E6350}"/>
                </a:ext>
              </a:extLst>
            </p:cNvPr>
            <p:cNvSpPr>
              <a:spLocks noChangeAspect="1"/>
            </p:cNvSpPr>
            <p:nvPr/>
          </p:nvSpPr>
          <p:spPr>
            <a:xfrm rot="8100000">
              <a:off x="10606715" y="1506691"/>
              <a:ext cx="540001" cy="631474"/>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80000"/>
                    <a:lumOff val="20000"/>
                  </a:schemeClr>
                </a:gs>
                <a:gs pos="100000">
                  <a:schemeClr val="bg2"/>
                </a:gs>
              </a:gsLst>
              <a:lin ang="600000" scaled="0"/>
            </a:gradFill>
            <a:ln>
              <a:noFill/>
            </a:ln>
            <a:effectLst>
              <a:innerShdw blurRad="101600" dist="50800" dir="7320000">
                <a:schemeClr val="accent1">
                  <a:lumMod val="60000"/>
                  <a:lumOff val="4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1" name="Oval 10">
              <a:extLst>
                <a:ext uri="{FF2B5EF4-FFF2-40B4-BE49-F238E27FC236}">
                  <a16:creationId xmlns:a16="http://schemas.microsoft.com/office/drawing/2014/main" id="{4B3A935F-6844-4FCE-B0AE-5492715A58F1}"/>
                </a:ext>
              </a:extLst>
            </p:cNvPr>
            <p:cNvSpPr/>
            <p:nvPr/>
          </p:nvSpPr>
          <p:spPr>
            <a:xfrm rot="13500000">
              <a:off x="10613915" y="1424627"/>
              <a:ext cx="270000" cy="540001"/>
            </a:xfrm>
            <a:prstGeom prst="ellipse">
              <a:avLst/>
            </a:prstGeom>
            <a:solidFill>
              <a:schemeClr val="bg2">
                <a:lumMod val="90000"/>
                <a:lumOff val="10000"/>
              </a:schemeClr>
            </a:soli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3" name="Text Placeholder 2">
            <a:extLst>
              <a:ext uri="{FF2B5EF4-FFF2-40B4-BE49-F238E27FC236}">
                <a16:creationId xmlns:a16="http://schemas.microsoft.com/office/drawing/2014/main" id="{5B16EB97-6E8A-4B50-8701-7CB158044DCA}"/>
              </a:ext>
            </a:extLst>
          </p:cNvPr>
          <p:cNvSpPr>
            <a:spLocks noGrp="1"/>
          </p:cNvSpPr>
          <p:nvPr>
            <p:ph type="body" sz="quarter" idx="14"/>
          </p:nvPr>
        </p:nvSpPr>
        <p:spPr>
          <a:xfrm>
            <a:off x="7999413" y="3568700"/>
            <a:ext cx="3565524" cy="1731963"/>
          </a:xfrm>
        </p:spPr>
        <p:txBody>
          <a:bodyPr>
            <a:noAutofit/>
          </a:bodyPr>
          <a:lstStyle>
            <a:lvl1pPr>
              <a:buNone/>
              <a:defRPr sz="2000"/>
            </a:lvl1pPr>
            <a:lvl2pPr>
              <a:buNone/>
              <a:defRPr sz="2000"/>
            </a:lvl2pPr>
            <a:lvl3pPr>
              <a:buNone/>
              <a:defRPr sz="2000"/>
            </a:lvl3pPr>
            <a:lvl4pPr>
              <a:buNone/>
              <a:defRPr sz="2000"/>
            </a:lvl4pPr>
            <a:lvl5pPr>
              <a:buNone/>
              <a:defRPr sz="2000"/>
            </a:lvl5pPr>
          </a:lstStyle>
          <a:p>
            <a:pPr lvl="0"/>
            <a:r>
              <a:rPr lang="en-US"/>
              <a:t>Click to edit Master text styles</a:t>
            </a:r>
          </a:p>
        </p:txBody>
      </p:sp>
    </p:spTree>
    <p:extLst>
      <p:ext uri="{BB962C8B-B14F-4D97-AF65-F5344CB8AC3E}">
        <p14:creationId xmlns:p14="http://schemas.microsoft.com/office/powerpoint/2010/main" val="6009488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Agenda">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0923D16-1EC5-4C17-ABA8-B13A1256B36F}"/>
              </a:ext>
            </a:extLst>
          </p:cNvPr>
          <p:cNvSpPr>
            <a:spLocks noGrp="1"/>
          </p:cNvSpPr>
          <p:nvPr>
            <p:ph type="title" hasCustomPrompt="1"/>
          </p:nvPr>
        </p:nvSpPr>
        <p:spPr>
          <a:xfrm>
            <a:off x="550864" y="549275"/>
            <a:ext cx="3565524" cy="1997855"/>
          </a:xfrm>
        </p:spPr>
        <p:txBody>
          <a:bodyPr wrap="square" anchor="b" anchorCtr="0">
            <a:noAutofit/>
          </a:bodyPr>
          <a:lstStyle>
            <a:lvl1pPr>
              <a:defRPr/>
            </a:lvl1pPr>
          </a:lstStyle>
          <a:p>
            <a:r>
              <a:rPr lang="en-US" dirty="0"/>
              <a:t>Click to add title</a:t>
            </a:r>
          </a:p>
        </p:txBody>
      </p:sp>
      <p:sp>
        <p:nvSpPr>
          <p:cNvPr id="7" name="Content Placeholder 2">
            <a:extLst>
              <a:ext uri="{FF2B5EF4-FFF2-40B4-BE49-F238E27FC236}">
                <a16:creationId xmlns:a16="http://schemas.microsoft.com/office/drawing/2014/main" id="{50294D8B-CF64-4C26-8C78-57A375E7D33B}"/>
              </a:ext>
            </a:extLst>
          </p:cNvPr>
          <p:cNvSpPr>
            <a:spLocks noGrp="1"/>
          </p:cNvSpPr>
          <p:nvPr>
            <p:ph idx="1" hasCustomPrompt="1"/>
          </p:nvPr>
        </p:nvSpPr>
        <p:spPr>
          <a:xfrm>
            <a:off x="550863" y="2677306"/>
            <a:ext cx="3565525" cy="3415519"/>
          </a:xfrm>
        </p:spPr>
        <p:txBody>
          <a:bodyPr anchor="t" anchorCtr="0">
            <a:noAutofit/>
          </a:bodyPr>
          <a:lstStyle>
            <a:lvl1pPr>
              <a:buNone/>
              <a:defRPr/>
            </a:lvl1pPr>
          </a:lstStyle>
          <a:p>
            <a:pPr>
              <a:lnSpc>
                <a:spcPct val="120000"/>
              </a:lnSpc>
            </a:pPr>
            <a:r>
              <a:rPr lang="en-US" sz="1600" dirty="0"/>
              <a:t>Click to add text</a:t>
            </a:r>
          </a:p>
        </p:txBody>
      </p:sp>
      <p:sp>
        <p:nvSpPr>
          <p:cNvPr id="17" name="Picture Placeholder 16">
            <a:extLst>
              <a:ext uri="{FF2B5EF4-FFF2-40B4-BE49-F238E27FC236}">
                <a16:creationId xmlns:a16="http://schemas.microsoft.com/office/drawing/2014/main" id="{67BCF456-426F-435B-8DF0-A32A44F5A889}"/>
              </a:ext>
            </a:extLst>
          </p:cNvPr>
          <p:cNvSpPr>
            <a:spLocks noGrp="1"/>
          </p:cNvSpPr>
          <p:nvPr>
            <p:ph type="pic" sz="quarter" idx="13"/>
          </p:nvPr>
        </p:nvSpPr>
        <p:spPr>
          <a:xfrm>
            <a:off x="5208928" y="1596771"/>
            <a:ext cx="3448558" cy="3448558"/>
          </a:xfrm>
          <a:custGeom>
            <a:avLst/>
            <a:gdLst>
              <a:gd name="connsiteX0" fmla="*/ 1724279 w 3448558"/>
              <a:gd name="connsiteY0" fmla="*/ 0 h 3448558"/>
              <a:gd name="connsiteX1" fmla="*/ 3448558 w 3448558"/>
              <a:gd name="connsiteY1" fmla="*/ 1724279 h 3448558"/>
              <a:gd name="connsiteX2" fmla="*/ 1724279 w 3448558"/>
              <a:gd name="connsiteY2" fmla="*/ 3448558 h 3448558"/>
              <a:gd name="connsiteX3" fmla="*/ 0 w 3448558"/>
              <a:gd name="connsiteY3" fmla="*/ 1724279 h 3448558"/>
              <a:gd name="connsiteX4" fmla="*/ 1724279 w 3448558"/>
              <a:gd name="connsiteY4" fmla="*/ 0 h 34485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8558" h="3448558">
                <a:moveTo>
                  <a:pt x="1724279" y="0"/>
                </a:moveTo>
                <a:cubicBezTo>
                  <a:pt x="2676572" y="0"/>
                  <a:pt x="3448558" y="771986"/>
                  <a:pt x="3448558" y="1724279"/>
                </a:cubicBezTo>
                <a:cubicBezTo>
                  <a:pt x="3448558" y="2676572"/>
                  <a:pt x="2676572" y="3448558"/>
                  <a:pt x="1724279" y="3448558"/>
                </a:cubicBezTo>
                <a:cubicBezTo>
                  <a:pt x="771986" y="3448558"/>
                  <a:pt x="0" y="2676572"/>
                  <a:pt x="0" y="1724279"/>
                </a:cubicBezTo>
                <a:cubicBezTo>
                  <a:pt x="0" y="771986"/>
                  <a:pt x="771986" y="0"/>
                  <a:pt x="1724279" y="0"/>
                </a:cubicBezTo>
                <a:close/>
              </a:path>
            </a:pathLst>
          </a:custGeom>
          <a:solidFill>
            <a:schemeClr val="accent5"/>
          </a:solidFill>
        </p:spPr>
        <p:txBody>
          <a:bodyPr wrap="square">
            <a:noAutofit/>
          </a:bodyPr>
          <a:lstStyle/>
          <a:p>
            <a:r>
              <a:rPr lang="en-US"/>
              <a:t>Click icon to add picture</a:t>
            </a:r>
          </a:p>
        </p:txBody>
      </p:sp>
      <p:sp>
        <p:nvSpPr>
          <p:cNvPr id="22" name="Picture Placeholder 21">
            <a:extLst>
              <a:ext uri="{FF2B5EF4-FFF2-40B4-BE49-F238E27FC236}">
                <a16:creationId xmlns:a16="http://schemas.microsoft.com/office/drawing/2014/main" id="{4813A609-7079-46D5-9C1D-52004ABDAC9D}"/>
              </a:ext>
            </a:extLst>
          </p:cNvPr>
          <p:cNvSpPr>
            <a:spLocks noGrp="1"/>
          </p:cNvSpPr>
          <p:nvPr>
            <p:ph type="pic" sz="quarter" idx="14"/>
          </p:nvPr>
        </p:nvSpPr>
        <p:spPr>
          <a:xfrm>
            <a:off x="8918575" y="596392"/>
            <a:ext cx="2263776" cy="2263776"/>
          </a:xfrm>
          <a:custGeom>
            <a:avLst/>
            <a:gdLst>
              <a:gd name="connsiteX0" fmla="*/ 1131888 w 2263776"/>
              <a:gd name="connsiteY0" fmla="*/ 0 h 2263776"/>
              <a:gd name="connsiteX1" fmla="*/ 2263776 w 2263776"/>
              <a:gd name="connsiteY1" fmla="*/ 1131888 h 2263776"/>
              <a:gd name="connsiteX2" fmla="*/ 1131888 w 2263776"/>
              <a:gd name="connsiteY2" fmla="*/ 2263776 h 2263776"/>
              <a:gd name="connsiteX3" fmla="*/ 0 w 2263776"/>
              <a:gd name="connsiteY3" fmla="*/ 1131888 h 2263776"/>
              <a:gd name="connsiteX4" fmla="*/ 1131888 w 2263776"/>
              <a:gd name="connsiteY4" fmla="*/ 0 h 22637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3776" h="2263776">
                <a:moveTo>
                  <a:pt x="1131888" y="0"/>
                </a:moveTo>
                <a:cubicBezTo>
                  <a:pt x="1757012" y="0"/>
                  <a:pt x="2263776" y="506764"/>
                  <a:pt x="2263776" y="1131888"/>
                </a:cubicBezTo>
                <a:cubicBezTo>
                  <a:pt x="2263776" y="1757012"/>
                  <a:pt x="1757012" y="2263776"/>
                  <a:pt x="1131888" y="2263776"/>
                </a:cubicBezTo>
                <a:cubicBezTo>
                  <a:pt x="506764" y="2263776"/>
                  <a:pt x="0" y="1757012"/>
                  <a:pt x="0" y="1131888"/>
                </a:cubicBezTo>
                <a:cubicBezTo>
                  <a:pt x="0" y="506764"/>
                  <a:pt x="506764" y="0"/>
                  <a:pt x="1131888" y="0"/>
                </a:cubicBezTo>
                <a:close/>
              </a:path>
            </a:pathLst>
          </a:custGeom>
          <a:solidFill>
            <a:schemeClr val="accent5"/>
          </a:solidFill>
        </p:spPr>
        <p:txBody>
          <a:bodyPr wrap="square">
            <a:noAutofit/>
          </a:bodyPr>
          <a:lstStyle/>
          <a:p>
            <a:r>
              <a:rPr lang="en-US"/>
              <a:t>Click icon to add picture</a:t>
            </a:r>
          </a:p>
        </p:txBody>
      </p:sp>
      <p:sp>
        <p:nvSpPr>
          <p:cNvPr id="25" name="Picture Placeholder 24">
            <a:extLst>
              <a:ext uri="{FF2B5EF4-FFF2-40B4-BE49-F238E27FC236}">
                <a16:creationId xmlns:a16="http://schemas.microsoft.com/office/drawing/2014/main" id="{A14F21DF-D5E0-4C6C-BA2C-D69D65DBB18E}"/>
              </a:ext>
            </a:extLst>
          </p:cNvPr>
          <p:cNvSpPr>
            <a:spLocks noGrp="1"/>
          </p:cNvSpPr>
          <p:nvPr>
            <p:ph type="pic" sz="quarter" idx="15"/>
          </p:nvPr>
        </p:nvSpPr>
        <p:spPr>
          <a:xfrm>
            <a:off x="9091612" y="3324733"/>
            <a:ext cx="2936876" cy="2936876"/>
          </a:xfrm>
          <a:custGeom>
            <a:avLst/>
            <a:gdLst>
              <a:gd name="connsiteX0" fmla="*/ 1468438 w 2936876"/>
              <a:gd name="connsiteY0" fmla="*/ 0 h 2936876"/>
              <a:gd name="connsiteX1" fmla="*/ 2936876 w 2936876"/>
              <a:gd name="connsiteY1" fmla="*/ 1468438 h 2936876"/>
              <a:gd name="connsiteX2" fmla="*/ 1468438 w 2936876"/>
              <a:gd name="connsiteY2" fmla="*/ 2936876 h 2936876"/>
              <a:gd name="connsiteX3" fmla="*/ 0 w 2936876"/>
              <a:gd name="connsiteY3" fmla="*/ 1468438 h 2936876"/>
              <a:gd name="connsiteX4" fmla="*/ 1468438 w 2936876"/>
              <a:gd name="connsiteY4" fmla="*/ 0 h 29368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36876" h="2936876">
                <a:moveTo>
                  <a:pt x="1468438" y="0"/>
                </a:moveTo>
                <a:cubicBezTo>
                  <a:pt x="2279434" y="0"/>
                  <a:pt x="2936876" y="657442"/>
                  <a:pt x="2936876" y="1468438"/>
                </a:cubicBezTo>
                <a:cubicBezTo>
                  <a:pt x="2936876" y="2279434"/>
                  <a:pt x="2279434" y="2936876"/>
                  <a:pt x="1468438" y="2936876"/>
                </a:cubicBezTo>
                <a:cubicBezTo>
                  <a:pt x="657442" y="2936876"/>
                  <a:pt x="0" y="2279434"/>
                  <a:pt x="0" y="1468438"/>
                </a:cubicBezTo>
                <a:cubicBezTo>
                  <a:pt x="0" y="657442"/>
                  <a:pt x="657442" y="0"/>
                  <a:pt x="1468438" y="0"/>
                </a:cubicBezTo>
                <a:close/>
              </a:path>
            </a:pathLst>
          </a:custGeom>
          <a:solidFill>
            <a:schemeClr val="accent5"/>
          </a:solidFill>
        </p:spPr>
        <p:txBody>
          <a:bodyPr wrap="square">
            <a:noAutofit/>
          </a:bodyPr>
          <a:lstStyle/>
          <a:p>
            <a:r>
              <a:rPr lang="en-US"/>
              <a:t>Click icon to add picture</a:t>
            </a:r>
          </a:p>
        </p:txBody>
      </p:sp>
      <p:sp>
        <p:nvSpPr>
          <p:cNvPr id="2" name="Date Placeholder 1">
            <a:extLst>
              <a:ext uri="{FF2B5EF4-FFF2-40B4-BE49-F238E27FC236}">
                <a16:creationId xmlns:a16="http://schemas.microsoft.com/office/drawing/2014/main" id="{AB81B449-7B97-41DC-B23F-65EDCBD316A6}"/>
              </a:ext>
            </a:extLst>
          </p:cNvPr>
          <p:cNvSpPr>
            <a:spLocks noGrp="1"/>
          </p:cNvSpPr>
          <p:nvPr>
            <p:ph type="dt" sz="half" idx="10"/>
          </p:nvPr>
        </p:nvSpPr>
        <p:spPr/>
        <p:txBody>
          <a:bodyPr>
            <a:noAutofit/>
          </a:bodyPr>
          <a:lstStyle/>
          <a:p>
            <a:r>
              <a:rPr lang="en-US"/>
              <a:t>Saturday, March 23, 2024</a:t>
            </a:r>
          </a:p>
        </p:txBody>
      </p:sp>
      <p:sp>
        <p:nvSpPr>
          <p:cNvPr id="3" name="Footer Placeholder 2">
            <a:extLst>
              <a:ext uri="{FF2B5EF4-FFF2-40B4-BE49-F238E27FC236}">
                <a16:creationId xmlns:a16="http://schemas.microsoft.com/office/drawing/2014/main" id="{7C6B46D5-337B-4906-8412-4EEA3884FA7E}"/>
              </a:ext>
            </a:extLst>
          </p:cNvPr>
          <p:cNvSpPr>
            <a:spLocks noGrp="1"/>
          </p:cNvSpPr>
          <p:nvPr>
            <p:ph type="ftr" sz="quarter" idx="11"/>
          </p:nvPr>
        </p:nvSpPr>
        <p:spPr/>
        <p:txBody>
          <a:bodyPr>
            <a:noAutofit/>
          </a:bodyPr>
          <a:lstStyle/>
          <a:p>
            <a:r>
              <a:rPr lang="en-US"/>
              <a:t>Texas Play and Development Conference Keynote</a:t>
            </a:r>
          </a:p>
        </p:txBody>
      </p:sp>
      <p:sp>
        <p:nvSpPr>
          <p:cNvPr id="4" name="Slide Number Placeholder 3">
            <a:extLst>
              <a:ext uri="{FF2B5EF4-FFF2-40B4-BE49-F238E27FC236}">
                <a16:creationId xmlns:a16="http://schemas.microsoft.com/office/drawing/2014/main" id="{E436F230-C9A7-407A-B923-873839C8D8A0}"/>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
        <p:nvSpPr>
          <p:cNvPr id="6" name="Oval 5">
            <a:extLst>
              <a:ext uri="{FF2B5EF4-FFF2-40B4-BE49-F238E27FC236}">
                <a16:creationId xmlns:a16="http://schemas.microsoft.com/office/drawing/2014/main" id="{92FF63B4-C261-4597-9EE0-811D250B9D21}"/>
              </a:ext>
              <a:ext uri="{C183D7F6-B498-43B3-948B-1728B52AA6E4}">
                <adec:decorative xmlns:adec="http://schemas.microsoft.com/office/drawing/2017/decorative" val="1"/>
              </a:ext>
            </a:extLst>
          </p:cNvPr>
          <p:cNvSpPr>
            <a:spLocks noChangeAspect="1"/>
          </p:cNvSpPr>
          <p:nvPr userDrawn="1"/>
        </p:nvSpPr>
        <p:spPr>
          <a:xfrm>
            <a:off x="6548755" y="850167"/>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10" name="Group 9">
            <a:extLst>
              <a:ext uri="{FF2B5EF4-FFF2-40B4-BE49-F238E27FC236}">
                <a16:creationId xmlns:a16="http://schemas.microsoft.com/office/drawing/2014/main" id="{F92CF088-7F97-4A11-8A81-0EF641F6986F}"/>
              </a:ext>
              <a:ext uri="{C183D7F6-B498-43B3-948B-1728B52AA6E4}">
                <adec:decorative xmlns:adec="http://schemas.microsoft.com/office/drawing/2017/decorative" val="1"/>
              </a:ext>
            </a:extLst>
          </p:cNvPr>
          <p:cNvGrpSpPr/>
          <p:nvPr userDrawn="1"/>
        </p:nvGrpSpPr>
        <p:grpSpPr>
          <a:xfrm>
            <a:off x="5602297" y="5691007"/>
            <a:ext cx="667802" cy="631474"/>
            <a:chOff x="3409557" y="4940429"/>
            <a:chExt cx="667802" cy="631474"/>
          </a:xfrm>
        </p:grpSpPr>
        <p:sp>
          <p:nvSpPr>
            <p:cNvPr id="11" name="Freeform: Shape 10">
              <a:extLst>
                <a:ext uri="{FF2B5EF4-FFF2-40B4-BE49-F238E27FC236}">
                  <a16:creationId xmlns:a16="http://schemas.microsoft.com/office/drawing/2014/main" id="{165B23B7-CE74-4974-ABD8-BFA31D583416}"/>
                </a:ext>
              </a:extLst>
            </p:cNvPr>
            <p:cNvSpPr>
              <a:spLocks noChangeAspect="1"/>
            </p:cNvSpPr>
            <p:nvPr/>
          </p:nvSpPr>
          <p:spPr>
            <a:xfrm rot="8100000">
              <a:off x="3537358" y="4940429"/>
              <a:ext cx="540001" cy="631474"/>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80000"/>
                    <a:lumOff val="20000"/>
                  </a:schemeClr>
                </a:gs>
                <a:gs pos="100000">
                  <a:schemeClr val="bg2"/>
                </a:gs>
              </a:gsLst>
              <a:lin ang="600000" scaled="0"/>
            </a:gradFill>
            <a:ln>
              <a:noFill/>
            </a:ln>
            <a:effectLst>
              <a:innerShdw blurRad="101600" dist="50800" dir="7320000">
                <a:schemeClr val="accent1">
                  <a:lumMod val="60000"/>
                  <a:lumOff val="4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2" name="Oval 11">
              <a:extLst>
                <a:ext uri="{FF2B5EF4-FFF2-40B4-BE49-F238E27FC236}">
                  <a16:creationId xmlns:a16="http://schemas.microsoft.com/office/drawing/2014/main" id="{FF99BB1F-6C9D-4972-9EF4-98ACD7BE71E5}"/>
                </a:ext>
              </a:extLst>
            </p:cNvPr>
            <p:cNvSpPr/>
            <p:nvPr/>
          </p:nvSpPr>
          <p:spPr>
            <a:xfrm rot="13500000">
              <a:off x="3544558" y="4858365"/>
              <a:ext cx="270000" cy="540001"/>
            </a:xfrm>
            <a:prstGeom prst="ellipse">
              <a:avLst/>
            </a:prstGeom>
            <a:gradFill>
              <a:gsLst>
                <a:gs pos="100000">
                  <a:schemeClr val="accent1">
                    <a:lumMod val="60000"/>
                    <a:lumOff val="40000"/>
                    <a:alpha val="0"/>
                  </a:schemeClr>
                </a:gs>
                <a:gs pos="0">
                  <a:schemeClr val="bg2">
                    <a:lumMod val="75000"/>
                    <a:lumOff val="25000"/>
                    <a:alpha val="33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grpSp>
    </p:spTree>
    <p:extLst>
      <p:ext uri="{BB962C8B-B14F-4D97-AF65-F5344CB8AC3E}">
        <p14:creationId xmlns:p14="http://schemas.microsoft.com/office/powerpoint/2010/main" val="42841202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_Introduction">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A458B3A1-C77D-4AFC-B2C8-79520B53C452}"/>
              </a:ext>
            </a:extLst>
          </p:cNvPr>
          <p:cNvSpPr>
            <a:spLocks noGrp="1"/>
          </p:cNvSpPr>
          <p:nvPr>
            <p:ph type="title"/>
          </p:nvPr>
        </p:nvSpPr>
        <p:spPr>
          <a:xfrm>
            <a:off x="550863" y="4507200"/>
            <a:ext cx="4500562" cy="1562959"/>
          </a:xfrm>
        </p:spPr>
        <p:txBody>
          <a:bodyPr wrap="square" anchor="t" anchorCtr="0">
            <a:noAutofit/>
          </a:bodyPr>
          <a:lstStyle/>
          <a:p>
            <a:r>
              <a:rPr lang="en-US"/>
              <a:t>Click to edit Master title style</a:t>
            </a:r>
            <a:endParaRPr lang="en-US" dirty="0"/>
          </a:p>
        </p:txBody>
      </p:sp>
      <p:sp>
        <p:nvSpPr>
          <p:cNvPr id="12" name="Picture Placeholder 11">
            <a:extLst>
              <a:ext uri="{FF2B5EF4-FFF2-40B4-BE49-F238E27FC236}">
                <a16:creationId xmlns:a16="http://schemas.microsoft.com/office/drawing/2014/main" id="{F551DA26-B267-4F28-B4D0-65B3EF6E1112}"/>
              </a:ext>
            </a:extLst>
          </p:cNvPr>
          <p:cNvSpPr>
            <a:spLocks noGrp="1"/>
          </p:cNvSpPr>
          <p:nvPr>
            <p:ph type="pic" sz="quarter" idx="13"/>
          </p:nvPr>
        </p:nvSpPr>
        <p:spPr>
          <a:xfrm>
            <a:off x="0" y="0"/>
            <a:ext cx="3054096" cy="3776472"/>
          </a:xfrm>
          <a:solidFill>
            <a:schemeClr val="accent5"/>
          </a:solidFill>
        </p:spPr>
        <p:txBody>
          <a:bodyPr>
            <a:noAutofit/>
          </a:bodyPr>
          <a:lstStyle/>
          <a:p>
            <a:r>
              <a:rPr lang="en-US"/>
              <a:t>Click icon to add picture</a:t>
            </a:r>
          </a:p>
        </p:txBody>
      </p:sp>
      <p:sp>
        <p:nvSpPr>
          <p:cNvPr id="18" name="Picture Placeholder 11">
            <a:extLst>
              <a:ext uri="{FF2B5EF4-FFF2-40B4-BE49-F238E27FC236}">
                <a16:creationId xmlns:a16="http://schemas.microsoft.com/office/drawing/2014/main" id="{95544A62-DA23-4840-99DE-09AFC8F4DC48}"/>
              </a:ext>
            </a:extLst>
          </p:cNvPr>
          <p:cNvSpPr>
            <a:spLocks noGrp="1"/>
          </p:cNvSpPr>
          <p:nvPr>
            <p:ph type="pic" sz="quarter" idx="14"/>
          </p:nvPr>
        </p:nvSpPr>
        <p:spPr>
          <a:xfrm>
            <a:off x="3054096" y="0"/>
            <a:ext cx="3054096" cy="3776472"/>
          </a:xfrm>
          <a:solidFill>
            <a:schemeClr val="accent5"/>
          </a:solidFill>
        </p:spPr>
        <p:txBody>
          <a:bodyPr>
            <a:noAutofit/>
          </a:bodyPr>
          <a:lstStyle/>
          <a:p>
            <a:r>
              <a:rPr lang="en-US"/>
              <a:t>Click icon to add picture</a:t>
            </a:r>
          </a:p>
        </p:txBody>
      </p:sp>
      <p:sp>
        <p:nvSpPr>
          <p:cNvPr id="19" name="Picture Placeholder 11">
            <a:extLst>
              <a:ext uri="{FF2B5EF4-FFF2-40B4-BE49-F238E27FC236}">
                <a16:creationId xmlns:a16="http://schemas.microsoft.com/office/drawing/2014/main" id="{0C91AF30-C5BB-4601-BDEB-E60C93A16933}"/>
              </a:ext>
            </a:extLst>
          </p:cNvPr>
          <p:cNvSpPr>
            <a:spLocks noGrp="1"/>
          </p:cNvSpPr>
          <p:nvPr>
            <p:ph type="pic" sz="quarter" idx="15"/>
          </p:nvPr>
        </p:nvSpPr>
        <p:spPr>
          <a:xfrm>
            <a:off x="6083808" y="0"/>
            <a:ext cx="3054096" cy="3776472"/>
          </a:xfrm>
          <a:solidFill>
            <a:schemeClr val="accent5"/>
          </a:solidFill>
        </p:spPr>
        <p:txBody>
          <a:bodyPr>
            <a:noAutofit/>
          </a:bodyPr>
          <a:lstStyle/>
          <a:p>
            <a:r>
              <a:rPr lang="en-US"/>
              <a:t>Click icon to add picture</a:t>
            </a:r>
          </a:p>
        </p:txBody>
      </p:sp>
      <p:sp>
        <p:nvSpPr>
          <p:cNvPr id="20" name="Picture Placeholder 11">
            <a:extLst>
              <a:ext uri="{FF2B5EF4-FFF2-40B4-BE49-F238E27FC236}">
                <a16:creationId xmlns:a16="http://schemas.microsoft.com/office/drawing/2014/main" id="{5B625AA5-EA5B-4115-A461-DA2C7087D83E}"/>
              </a:ext>
            </a:extLst>
          </p:cNvPr>
          <p:cNvSpPr>
            <a:spLocks noGrp="1"/>
          </p:cNvSpPr>
          <p:nvPr>
            <p:ph type="pic" sz="quarter" idx="16"/>
          </p:nvPr>
        </p:nvSpPr>
        <p:spPr>
          <a:xfrm>
            <a:off x="9137904" y="0"/>
            <a:ext cx="3054096" cy="3776472"/>
          </a:xfrm>
          <a:solidFill>
            <a:schemeClr val="accent5"/>
          </a:solidFill>
        </p:spPr>
        <p:txBody>
          <a:bodyPr>
            <a:noAutofit/>
          </a:bodyPr>
          <a:lstStyle/>
          <a:p>
            <a:r>
              <a:rPr lang="en-US"/>
              <a:t>Click icon to add picture</a:t>
            </a:r>
          </a:p>
        </p:txBody>
      </p:sp>
      <p:sp>
        <p:nvSpPr>
          <p:cNvPr id="2" name="Date Placeholder 1">
            <a:extLst>
              <a:ext uri="{FF2B5EF4-FFF2-40B4-BE49-F238E27FC236}">
                <a16:creationId xmlns:a16="http://schemas.microsoft.com/office/drawing/2014/main" id="{AB81B449-7B97-41DC-B23F-65EDCBD316A6}"/>
              </a:ext>
            </a:extLst>
          </p:cNvPr>
          <p:cNvSpPr>
            <a:spLocks noGrp="1"/>
          </p:cNvSpPr>
          <p:nvPr>
            <p:ph type="dt" sz="half" idx="10"/>
          </p:nvPr>
        </p:nvSpPr>
        <p:spPr/>
        <p:txBody>
          <a:bodyPr>
            <a:noAutofit/>
          </a:bodyPr>
          <a:lstStyle/>
          <a:p>
            <a:r>
              <a:rPr lang="en-US"/>
              <a:t>Saturday, March 23, 2024</a:t>
            </a:r>
          </a:p>
        </p:txBody>
      </p:sp>
      <p:sp>
        <p:nvSpPr>
          <p:cNvPr id="3" name="Footer Placeholder 2">
            <a:extLst>
              <a:ext uri="{FF2B5EF4-FFF2-40B4-BE49-F238E27FC236}">
                <a16:creationId xmlns:a16="http://schemas.microsoft.com/office/drawing/2014/main" id="{7C6B46D5-337B-4906-8412-4EEA3884FA7E}"/>
              </a:ext>
            </a:extLst>
          </p:cNvPr>
          <p:cNvSpPr>
            <a:spLocks noGrp="1"/>
          </p:cNvSpPr>
          <p:nvPr>
            <p:ph type="ftr" sz="quarter" idx="11"/>
          </p:nvPr>
        </p:nvSpPr>
        <p:spPr/>
        <p:txBody>
          <a:bodyPr>
            <a:noAutofit/>
          </a:bodyPr>
          <a:lstStyle/>
          <a:p>
            <a:r>
              <a:rPr lang="en-US"/>
              <a:t>Texas Play and Development Conference Keynote</a:t>
            </a:r>
          </a:p>
        </p:txBody>
      </p:sp>
      <p:sp>
        <p:nvSpPr>
          <p:cNvPr id="4" name="Slide Number Placeholder 3">
            <a:extLst>
              <a:ext uri="{FF2B5EF4-FFF2-40B4-BE49-F238E27FC236}">
                <a16:creationId xmlns:a16="http://schemas.microsoft.com/office/drawing/2014/main" id="{E436F230-C9A7-407A-B923-873839C8D8A0}"/>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
        <p:nvSpPr>
          <p:cNvPr id="11" name="Content Placeholder 6">
            <a:extLst>
              <a:ext uri="{FF2B5EF4-FFF2-40B4-BE49-F238E27FC236}">
                <a16:creationId xmlns:a16="http://schemas.microsoft.com/office/drawing/2014/main" id="{1B1AE41C-3196-4E6F-A3A8-313A92677FF3}"/>
              </a:ext>
            </a:extLst>
          </p:cNvPr>
          <p:cNvSpPr>
            <a:spLocks noGrp="1"/>
          </p:cNvSpPr>
          <p:nvPr>
            <p:ph sz="quarter" idx="15"/>
          </p:nvPr>
        </p:nvSpPr>
        <p:spPr>
          <a:xfrm>
            <a:off x="5262411" y="4508500"/>
            <a:ext cx="6221412" cy="1563688"/>
          </a:xfrm>
        </p:spPr>
        <p:txBody>
          <a:bodyPr>
            <a:noAutofit/>
          </a:bodyPr>
          <a:lstStyle>
            <a:lvl1pPr marL="228600" indent="-228600">
              <a:lnSpc>
                <a:spcPct val="100000"/>
              </a:lnSpc>
              <a:buFont typeface="Arial" panose="020B0604020202020204" pitchFamily="34" charset="0"/>
              <a:buChar char="•"/>
              <a:defRPr sz="2000"/>
            </a:lvl1pPr>
            <a:lvl2pPr>
              <a:buNone/>
              <a:defRPr sz="1900"/>
            </a:lvl2pPr>
            <a:lvl3pPr>
              <a:buNone/>
              <a:defRPr sz="1900"/>
            </a:lvl3pPr>
            <a:lvl4pPr>
              <a:buNone/>
              <a:defRPr sz="1900"/>
            </a:lvl4pPr>
            <a:lvl5pPr>
              <a:buNone/>
              <a:defRPr sz="1900"/>
            </a:lvl5pPr>
          </a:lstStyle>
          <a:p>
            <a:pPr lvl="0"/>
            <a:r>
              <a:rPr lang="en-US"/>
              <a:t>Click to edit Master text styles</a:t>
            </a:r>
          </a:p>
        </p:txBody>
      </p:sp>
    </p:spTree>
    <p:extLst>
      <p:ext uri="{BB962C8B-B14F-4D97-AF65-F5344CB8AC3E}">
        <p14:creationId xmlns:p14="http://schemas.microsoft.com/office/powerpoint/2010/main" val="25702607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4_Section break">
    <p:bg>
      <p:bgRef idx="1001">
        <a:schemeClr val="bg1"/>
      </p:bgRef>
    </p:bg>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F75B2FBE-0C5C-48AA-8D7F-9D5B7373CC9A}"/>
              </a:ext>
            </a:extLst>
          </p:cNvPr>
          <p:cNvSpPr>
            <a:spLocks noGrp="1"/>
          </p:cNvSpPr>
          <p:nvPr>
            <p:ph type="pic" sz="quarter" idx="13"/>
          </p:nvPr>
        </p:nvSpPr>
        <p:spPr>
          <a:xfrm>
            <a:off x="0" y="0"/>
            <a:ext cx="12192000" cy="6858000"/>
          </a:xfrm>
          <a:solidFill>
            <a:schemeClr val="accent5"/>
          </a:solidFill>
        </p:spPr>
        <p:txBody>
          <a:bodyPr/>
          <a:lstStyle/>
          <a:p>
            <a:r>
              <a:rPr lang="en-US"/>
              <a:t>Click icon to add picture</a:t>
            </a:r>
          </a:p>
        </p:txBody>
      </p:sp>
      <p:sp>
        <p:nvSpPr>
          <p:cNvPr id="4" name="Date Placeholder 3">
            <a:extLst>
              <a:ext uri="{FF2B5EF4-FFF2-40B4-BE49-F238E27FC236}">
                <a16:creationId xmlns:a16="http://schemas.microsoft.com/office/drawing/2014/main" id="{56403DDF-462A-45CE-931B-010AB4F73C3F}"/>
              </a:ext>
            </a:extLst>
          </p:cNvPr>
          <p:cNvSpPr>
            <a:spLocks noGrp="1"/>
          </p:cNvSpPr>
          <p:nvPr>
            <p:ph type="dt" sz="half" idx="10"/>
          </p:nvPr>
        </p:nvSpPr>
        <p:spPr/>
        <p:txBody>
          <a:bodyPr/>
          <a:lstStyle/>
          <a:p>
            <a:r>
              <a:rPr lang="en-US"/>
              <a:t>Saturday, March 23, 2024</a:t>
            </a:r>
          </a:p>
        </p:txBody>
      </p:sp>
      <p:sp>
        <p:nvSpPr>
          <p:cNvPr id="5" name="Footer Placeholder 4">
            <a:extLst>
              <a:ext uri="{FF2B5EF4-FFF2-40B4-BE49-F238E27FC236}">
                <a16:creationId xmlns:a16="http://schemas.microsoft.com/office/drawing/2014/main" id="{39E10702-2ACF-4768-9E91-8CB87B89594D}"/>
              </a:ext>
            </a:extLst>
          </p:cNvPr>
          <p:cNvSpPr>
            <a:spLocks noGrp="1"/>
          </p:cNvSpPr>
          <p:nvPr>
            <p:ph type="ftr" sz="quarter" idx="11"/>
          </p:nvPr>
        </p:nvSpPr>
        <p:spPr/>
        <p:txBody>
          <a:bodyPr/>
          <a:lstStyle/>
          <a:p>
            <a:r>
              <a:rPr lang="en-US"/>
              <a:t>Texas Play and Development Conference Keynote</a:t>
            </a:r>
          </a:p>
        </p:txBody>
      </p:sp>
      <p:sp>
        <p:nvSpPr>
          <p:cNvPr id="6" name="Slide Number Placeholder 5">
            <a:extLst>
              <a:ext uri="{FF2B5EF4-FFF2-40B4-BE49-F238E27FC236}">
                <a16:creationId xmlns:a16="http://schemas.microsoft.com/office/drawing/2014/main" id="{E8DFA722-391E-4FCF-8E15-0D7E2EC02B63}"/>
              </a:ext>
            </a:extLst>
          </p:cNvPr>
          <p:cNvSpPr>
            <a:spLocks noGrp="1"/>
          </p:cNvSpPr>
          <p:nvPr>
            <p:ph type="sldNum" sz="quarter" idx="12"/>
          </p:nvPr>
        </p:nvSpPr>
        <p:spPr/>
        <p:txBody>
          <a:bodyPr/>
          <a:lstStyle/>
          <a:p>
            <a:fld id="{DBA1B0FB-D917-4C8C-928F-313BD683BF39}" type="slidenum">
              <a:rPr lang="en-US" smtClean="0"/>
              <a:t>‹#›</a:t>
            </a:fld>
            <a:endParaRPr lang="en-US"/>
          </a:p>
        </p:txBody>
      </p:sp>
      <p:sp>
        <p:nvSpPr>
          <p:cNvPr id="13" name="Rectangle 12">
            <a:extLst>
              <a:ext uri="{FF2B5EF4-FFF2-40B4-BE49-F238E27FC236}">
                <a16:creationId xmlns:a16="http://schemas.microsoft.com/office/drawing/2014/main" id="{80517979-166D-4AAA-ABBC-0C3E5C2ECF37}"/>
              </a:ext>
              <a:ext uri="{C183D7F6-B498-43B3-948B-1728B52AA6E4}">
                <adec:decorative xmlns:adec="http://schemas.microsoft.com/office/drawing/2017/decorative" val="1"/>
              </a:ext>
            </a:extLst>
          </p:cNvPr>
          <p:cNvSpPr/>
          <p:nvPr userDrawn="1"/>
        </p:nvSpPr>
        <p:spPr>
          <a:xfrm>
            <a:off x="0" y="5773729"/>
            <a:ext cx="12192000" cy="1084271"/>
          </a:xfrm>
          <a:prstGeom prst="rect">
            <a:avLst/>
          </a:prstGeom>
          <a:gradFill flip="none" rotWithShape="1">
            <a:gsLst>
              <a:gs pos="90000">
                <a:schemeClr val="bg2">
                  <a:alpha val="60000"/>
                </a:schemeClr>
              </a:gs>
              <a:gs pos="28000">
                <a:schemeClr val="bg2">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E111559-B769-4E2A-A891-97B3C4AA6BAC}"/>
              </a:ext>
            </a:extLst>
          </p:cNvPr>
          <p:cNvSpPr/>
          <p:nvPr userDrawn="1"/>
        </p:nvSpPr>
        <p:spPr>
          <a:xfrm rot="10800000">
            <a:off x="0" y="-3"/>
            <a:ext cx="9000000" cy="6857998"/>
          </a:xfrm>
          <a:prstGeom prst="rect">
            <a:avLst/>
          </a:prstGeom>
          <a:gradFill flip="none" rotWithShape="1">
            <a:gsLst>
              <a:gs pos="50000">
                <a:schemeClr val="bg2">
                  <a:alpha val="60000"/>
                </a:schemeClr>
              </a:gs>
              <a:gs pos="0">
                <a:schemeClr val="bg2">
                  <a:alpha val="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itle 1">
            <a:extLst>
              <a:ext uri="{FF2B5EF4-FFF2-40B4-BE49-F238E27FC236}">
                <a16:creationId xmlns:a16="http://schemas.microsoft.com/office/drawing/2014/main" id="{754E1219-253E-4FEF-A576-83857F44BA01}"/>
              </a:ext>
            </a:extLst>
          </p:cNvPr>
          <p:cNvSpPr>
            <a:spLocks noGrp="1"/>
          </p:cNvSpPr>
          <p:nvPr>
            <p:ph type="ctrTitle"/>
          </p:nvPr>
        </p:nvSpPr>
        <p:spPr>
          <a:xfrm>
            <a:off x="550863" y="549275"/>
            <a:ext cx="5437187" cy="2986234"/>
          </a:xfrm>
        </p:spPr>
        <p:txBody>
          <a:bodyPr anchor="b" anchorCtr="0">
            <a:noAutofit/>
          </a:bodyPr>
          <a:lstStyle>
            <a:lvl1pPr>
              <a:defRPr sz="6400"/>
            </a:lvl1pPr>
          </a:lstStyle>
          <a:p>
            <a:r>
              <a:rPr lang="en-US"/>
              <a:t>Click to edit Master title style</a:t>
            </a:r>
            <a:endParaRPr lang="en-US" dirty="0"/>
          </a:p>
        </p:txBody>
      </p:sp>
      <p:sp>
        <p:nvSpPr>
          <p:cNvPr id="16" name="Subtitle 2">
            <a:extLst>
              <a:ext uri="{FF2B5EF4-FFF2-40B4-BE49-F238E27FC236}">
                <a16:creationId xmlns:a16="http://schemas.microsoft.com/office/drawing/2014/main" id="{93411FC5-0B5A-4566-9984-827485AF9265}"/>
              </a:ext>
            </a:extLst>
          </p:cNvPr>
          <p:cNvSpPr>
            <a:spLocks noGrp="1"/>
          </p:cNvSpPr>
          <p:nvPr>
            <p:ph type="subTitle" idx="1"/>
          </p:nvPr>
        </p:nvSpPr>
        <p:spPr>
          <a:xfrm>
            <a:off x="550863" y="3816724"/>
            <a:ext cx="5437187" cy="2265216"/>
          </a:xfrm>
        </p:spPr>
        <p:txBody>
          <a:bodyPr>
            <a:noAutofit/>
          </a:bodyPr>
          <a:lstStyle>
            <a:lvl1pPr>
              <a:buNone/>
              <a:defRPr sz="2400"/>
            </a:lvl1pPr>
          </a:lstStyle>
          <a:p>
            <a:r>
              <a:rPr lang="en-US">
                <a:solidFill>
                  <a:schemeClr val="tx1">
                    <a:alpha val="60000"/>
                  </a:schemeClr>
                </a:solidFill>
              </a:rPr>
              <a:t>Click to edit Master subtitle style</a:t>
            </a:r>
            <a:endParaRPr lang="en-US" dirty="0">
              <a:solidFill>
                <a:schemeClr val="tx1">
                  <a:alpha val="60000"/>
                </a:schemeClr>
              </a:solidFill>
            </a:endParaRPr>
          </a:p>
        </p:txBody>
      </p:sp>
    </p:spTree>
    <p:extLst>
      <p:ext uri="{BB962C8B-B14F-4D97-AF65-F5344CB8AC3E}">
        <p14:creationId xmlns:p14="http://schemas.microsoft.com/office/powerpoint/2010/main" val="1023429560"/>
      </p:ext>
    </p:extLst>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5_Section break">
    <p:bg>
      <p:bgRef idx="1001">
        <a:schemeClr val="bg1"/>
      </p:bgRef>
    </p:bg>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F75B2FBE-0C5C-48AA-8D7F-9D5B7373CC9A}"/>
              </a:ext>
            </a:extLst>
          </p:cNvPr>
          <p:cNvSpPr>
            <a:spLocks noGrp="1"/>
          </p:cNvSpPr>
          <p:nvPr>
            <p:ph type="pic" sz="quarter" idx="13"/>
          </p:nvPr>
        </p:nvSpPr>
        <p:spPr>
          <a:xfrm>
            <a:off x="0" y="0"/>
            <a:ext cx="12192000" cy="6858000"/>
          </a:xfrm>
          <a:solidFill>
            <a:schemeClr val="bg2"/>
          </a:solidFill>
        </p:spPr>
        <p:txBody>
          <a:bodyPr/>
          <a:lstStyle/>
          <a:p>
            <a:r>
              <a:rPr lang="en-US"/>
              <a:t>Click icon to add picture</a:t>
            </a:r>
          </a:p>
        </p:txBody>
      </p:sp>
      <p:sp>
        <p:nvSpPr>
          <p:cNvPr id="16" name="Subtitle 2">
            <a:extLst>
              <a:ext uri="{FF2B5EF4-FFF2-40B4-BE49-F238E27FC236}">
                <a16:creationId xmlns:a16="http://schemas.microsoft.com/office/drawing/2014/main" id="{93411FC5-0B5A-4566-9984-827485AF9265}"/>
              </a:ext>
            </a:extLst>
          </p:cNvPr>
          <p:cNvSpPr>
            <a:spLocks noGrp="1"/>
          </p:cNvSpPr>
          <p:nvPr>
            <p:ph type="subTitle" idx="1"/>
          </p:nvPr>
        </p:nvSpPr>
        <p:spPr>
          <a:xfrm>
            <a:off x="0" y="3557281"/>
            <a:ext cx="6640285" cy="3300719"/>
          </a:xfrm>
          <a:gradFill>
            <a:gsLst>
              <a:gs pos="0">
                <a:schemeClr val="bg2">
                  <a:alpha val="0"/>
                </a:schemeClr>
              </a:gs>
              <a:gs pos="50000">
                <a:schemeClr val="bg2">
                  <a:alpha val="60000"/>
                </a:schemeClr>
              </a:gs>
            </a:gsLst>
            <a:lin ang="10800000" scaled="1"/>
          </a:gradFill>
        </p:spPr>
        <p:txBody>
          <a:bodyPr>
            <a:noAutofit/>
          </a:bodyPr>
          <a:lstStyle>
            <a:lvl1pPr marL="548640" indent="0">
              <a:lnSpc>
                <a:spcPct val="200000"/>
              </a:lnSpc>
              <a:buNone/>
              <a:defRPr/>
            </a:lvl1pPr>
          </a:lstStyle>
          <a:p>
            <a:r>
              <a:rPr lang="en-US">
                <a:solidFill>
                  <a:schemeClr val="tx1">
                    <a:alpha val="60000"/>
                  </a:schemeClr>
                </a:solidFill>
              </a:rPr>
              <a:t>Click to edit Master subtitle style</a:t>
            </a:r>
            <a:endParaRPr lang="en-US" dirty="0">
              <a:solidFill>
                <a:schemeClr val="tx1">
                  <a:alpha val="60000"/>
                </a:schemeClr>
              </a:solidFill>
            </a:endParaRPr>
          </a:p>
        </p:txBody>
      </p:sp>
      <p:sp>
        <p:nvSpPr>
          <p:cNvPr id="15" name="Title 1">
            <a:extLst>
              <a:ext uri="{FF2B5EF4-FFF2-40B4-BE49-F238E27FC236}">
                <a16:creationId xmlns:a16="http://schemas.microsoft.com/office/drawing/2014/main" id="{754E1219-253E-4FEF-A576-83857F44BA01}"/>
              </a:ext>
            </a:extLst>
          </p:cNvPr>
          <p:cNvSpPr>
            <a:spLocks noGrp="1"/>
          </p:cNvSpPr>
          <p:nvPr>
            <p:ph type="ctrTitle"/>
          </p:nvPr>
        </p:nvSpPr>
        <p:spPr>
          <a:xfrm>
            <a:off x="0" y="0"/>
            <a:ext cx="6640285" cy="3535509"/>
          </a:xfrm>
          <a:gradFill flip="none" rotWithShape="1">
            <a:gsLst>
              <a:gs pos="0">
                <a:schemeClr val="bg2">
                  <a:alpha val="0"/>
                </a:schemeClr>
              </a:gs>
              <a:gs pos="50000">
                <a:schemeClr val="bg2">
                  <a:alpha val="70000"/>
                </a:schemeClr>
              </a:gs>
            </a:gsLst>
            <a:lin ang="10800000" scaled="1"/>
            <a:tileRect/>
          </a:gradFill>
        </p:spPr>
        <p:txBody>
          <a:bodyPr anchor="b" anchorCtr="0">
            <a:noAutofit/>
          </a:bodyPr>
          <a:lstStyle>
            <a:lvl1pPr marL="548640">
              <a:spcAft>
                <a:spcPts val="1200"/>
              </a:spcAft>
              <a:defRPr sz="6400"/>
            </a:lvl1pPr>
          </a:lstStyle>
          <a:p>
            <a:r>
              <a:rPr lang="en-US"/>
              <a:t>Click to edit Master title style</a:t>
            </a:r>
            <a:endParaRPr lang="en-US" dirty="0"/>
          </a:p>
        </p:txBody>
      </p:sp>
    </p:spTree>
    <p:extLst>
      <p:ext uri="{BB962C8B-B14F-4D97-AF65-F5344CB8AC3E}">
        <p14:creationId xmlns:p14="http://schemas.microsoft.com/office/powerpoint/2010/main" val="2229304515"/>
      </p:ext>
    </p:extLst>
  </p:cSld>
  <p:clrMapOvr>
    <a:overrideClrMapping bg1="dk1" tx1="lt1" bg2="dk2" tx2="lt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5_Chart Table Timeline">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3BDBC526-6DCD-4FF6-8395-D8C22E46E527}"/>
              </a:ext>
            </a:extLst>
          </p:cNvPr>
          <p:cNvGrpSpPr/>
          <p:nvPr/>
        </p:nvGrpSpPr>
        <p:grpSpPr>
          <a:xfrm>
            <a:off x="613998" y="5334748"/>
            <a:ext cx="678135" cy="990000"/>
            <a:chOff x="10490969" y="1448827"/>
            <a:chExt cx="678135" cy="990000"/>
          </a:xfrm>
        </p:grpSpPr>
        <p:sp>
          <p:nvSpPr>
            <p:cNvPr id="13" name="Freeform: Shape 12">
              <a:extLst>
                <a:ext uri="{FF2B5EF4-FFF2-40B4-BE49-F238E27FC236}">
                  <a16:creationId xmlns:a16="http://schemas.microsoft.com/office/drawing/2014/main" id="{02ECB475-568C-47AC-B16D-2E202DEB2DE0}"/>
                </a:ext>
              </a:extLst>
            </p:cNvPr>
            <p:cNvSpPr>
              <a:spLocks noChangeAspect="1"/>
            </p:cNvSpPr>
            <p:nvPr/>
          </p:nvSpPr>
          <p:spPr>
            <a:xfrm rot="2700000" flipH="1" flipV="1">
              <a:off x="10268976" y="1743588"/>
              <a:ext cx="926985" cy="463493"/>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127000" dist="50800" dir="13500000">
                <a:schemeClr val="accent1">
                  <a:lumMod val="40000"/>
                  <a:lumOff val="6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solidFill>
                  <a:schemeClr val="tx1"/>
                </a:solidFill>
              </a:endParaRPr>
            </a:p>
          </p:txBody>
        </p:sp>
        <p:sp>
          <p:nvSpPr>
            <p:cNvPr id="14" name="Oval 13">
              <a:extLst>
                <a:ext uri="{FF2B5EF4-FFF2-40B4-BE49-F238E27FC236}">
                  <a16:creationId xmlns:a16="http://schemas.microsoft.com/office/drawing/2014/main" id="{080D8764-525A-441E-B58F-068E82F09714}"/>
                </a:ext>
              </a:extLst>
            </p:cNvPr>
            <p:cNvSpPr/>
            <p:nvPr/>
          </p:nvSpPr>
          <p:spPr>
            <a:xfrm rot="8100000" flipH="1" flipV="1">
              <a:off x="11115555" y="1939340"/>
              <a:ext cx="53549" cy="233295"/>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5" name="Oval 14">
              <a:extLst>
                <a:ext uri="{FF2B5EF4-FFF2-40B4-BE49-F238E27FC236}">
                  <a16:creationId xmlns:a16="http://schemas.microsoft.com/office/drawing/2014/main" id="{11196109-6F2B-4738-B2FC-2CCC753AABD4}"/>
                </a:ext>
              </a:extLst>
            </p:cNvPr>
            <p:cNvSpPr/>
            <p:nvPr/>
          </p:nvSpPr>
          <p:spPr>
            <a:xfrm rot="8100000" flipH="1" flipV="1">
              <a:off x="10625042" y="1448827"/>
              <a:ext cx="53549" cy="233295"/>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6" name="Freeform: Shape 15">
              <a:extLst>
                <a:ext uri="{FF2B5EF4-FFF2-40B4-BE49-F238E27FC236}">
                  <a16:creationId xmlns:a16="http://schemas.microsoft.com/office/drawing/2014/main" id="{F7E468C2-69B8-470B-85E3-801A3CB1D7E2}"/>
                </a:ext>
              </a:extLst>
            </p:cNvPr>
            <p:cNvSpPr>
              <a:spLocks noChangeAspect="1"/>
            </p:cNvSpPr>
            <p:nvPr/>
          </p:nvSpPr>
          <p:spPr>
            <a:xfrm rot="2700000" flipH="1" flipV="1">
              <a:off x="10292519" y="1686748"/>
              <a:ext cx="926985" cy="530086"/>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20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solidFill>
                  <a:schemeClr val="tx1"/>
                </a:solidFill>
              </a:endParaRPr>
            </a:p>
          </p:txBody>
        </p:sp>
      </p:grpSp>
      <p:sp>
        <p:nvSpPr>
          <p:cNvPr id="2" name="Title 1">
            <a:extLst>
              <a:ext uri="{FF2B5EF4-FFF2-40B4-BE49-F238E27FC236}">
                <a16:creationId xmlns:a16="http://schemas.microsoft.com/office/drawing/2014/main" id="{B1A4B040-51E3-4DA0-B21D-EEE173E7536F}"/>
              </a:ext>
            </a:extLst>
          </p:cNvPr>
          <p:cNvSpPr>
            <a:spLocks noGrp="1"/>
          </p:cNvSpPr>
          <p:nvPr>
            <p:ph type="title"/>
          </p:nvPr>
        </p:nvSpPr>
        <p:spPr>
          <a:xfrm>
            <a:off x="550862" y="549275"/>
            <a:ext cx="11091600" cy="1332000"/>
          </a:xfrm>
        </p:spPr>
        <p:txBody>
          <a:bodyPr vert="horz" wrap="square" lIns="0" tIns="0" rIns="0" bIns="0" rtlCol="0" anchor="t" anchorCtr="0">
            <a:noAutofit/>
          </a:bodyPr>
          <a:lstStyle>
            <a:lvl1pPr>
              <a:defRPr lang="en-US" dirty="0"/>
            </a:lvl1pPr>
          </a:lstStyle>
          <a:p>
            <a:pPr lvl="0">
              <a:lnSpc>
                <a:spcPct val="100000"/>
              </a:lnSpc>
            </a:pPr>
            <a:r>
              <a:rPr lang="en-US"/>
              <a:t>Click to edit Master title style</a:t>
            </a:r>
            <a:endParaRPr lang="en-US" dirty="0"/>
          </a:p>
        </p:txBody>
      </p:sp>
      <p:sp>
        <p:nvSpPr>
          <p:cNvPr id="3" name="Content Placeholder 2">
            <a:extLst>
              <a:ext uri="{FF2B5EF4-FFF2-40B4-BE49-F238E27FC236}">
                <a16:creationId xmlns:a16="http://schemas.microsoft.com/office/drawing/2014/main" id="{F8A2CD90-429B-4A55-B6C8-DD6CE6994118}"/>
              </a:ext>
            </a:extLst>
          </p:cNvPr>
          <p:cNvSpPr>
            <a:spLocks noGrp="1"/>
          </p:cNvSpPr>
          <p:nvPr>
            <p:ph idx="1"/>
          </p:nvPr>
        </p:nvSpPr>
        <p:spPr>
          <a:xfrm>
            <a:off x="550863" y="2113199"/>
            <a:ext cx="11090274" cy="3979625"/>
          </a:xfrm>
        </p:spPr>
        <p:txBody>
          <a:bodyPr>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D4EE704-5DCA-484E-85E0-0E3A7B1C5046}"/>
              </a:ext>
            </a:extLst>
          </p:cNvPr>
          <p:cNvSpPr>
            <a:spLocks noGrp="1"/>
          </p:cNvSpPr>
          <p:nvPr>
            <p:ph type="dt" sz="half" idx="10"/>
          </p:nvPr>
        </p:nvSpPr>
        <p:spPr/>
        <p:txBody>
          <a:bodyPr>
            <a:noAutofit/>
          </a:bodyPr>
          <a:lstStyle/>
          <a:p>
            <a:r>
              <a:rPr lang="en-US"/>
              <a:t>Saturday, March 23, 2024</a:t>
            </a:r>
          </a:p>
        </p:txBody>
      </p:sp>
      <p:sp>
        <p:nvSpPr>
          <p:cNvPr id="5" name="Footer Placeholder 4">
            <a:extLst>
              <a:ext uri="{FF2B5EF4-FFF2-40B4-BE49-F238E27FC236}">
                <a16:creationId xmlns:a16="http://schemas.microsoft.com/office/drawing/2014/main" id="{4CA69B66-1C18-44A2-93F7-97DED26F24AB}"/>
              </a:ext>
            </a:extLst>
          </p:cNvPr>
          <p:cNvSpPr>
            <a:spLocks noGrp="1"/>
          </p:cNvSpPr>
          <p:nvPr>
            <p:ph type="ftr" sz="quarter" idx="11"/>
          </p:nvPr>
        </p:nvSpPr>
        <p:spPr/>
        <p:txBody>
          <a:bodyPr>
            <a:noAutofit/>
          </a:bodyPr>
          <a:lstStyle/>
          <a:p>
            <a:r>
              <a:rPr lang="en-US"/>
              <a:t>Texas Play and Development Conference Keynote</a:t>
            </a:r>
          </a:p>
        </p:txBody>
      </p:sp>
      <p:sp>
        <p:nvSpPr>
          <p:cNvPr id="6" name="Slide Number Placeholder 5">
            <a:extLst>
              <a:ext uri="{FF2B5EF4-FFF2-40B4-BE49-F238E27FC236}">
                <a16:creationId xmlns:a16="http://schemas.microsoft.com/office/drawing/2014/main" id="{7E44B5A0-66FA-433A-8DC5-C097C63B4DFC}"/>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Tree>
    <p:extLst>
      <p:ext uri="{BB962C8B-B14F-4D97-AF65-F5344CB8AC3E}">
        <p14:creationId xmlns:p14="http://schemas.microsoft.com/office/powerpoint/2010/main" val="36160711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7_Quote">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7062BF5C-3876-4161-B4FF-14CA94D326C6}"/>
              </a:ext>
            </a:extLst>
          </p:cNvPr>
          <p:cNvSpPr>
            <a:spLocks noGrp="1"/>
          </p:cNvSpPr>
          <p:nvPr>
            <p:ph type="title"/>
          </p:nvPr>
        </p:nvSpPr>
        <p:spPr>
          <a:xfrm>
            <a:off x="550864" y="549275"/>
            <a:ext cx="3566160" cy="3384550"/>
          </a:xfrm>
        </p:spPr>
        <p:txBody>
          <a:bodyPr wrap="square" anchor="b" anchorCtr="0">
            <a:noAutofit/>
          </a:bodyPr>
          <a:lstStyle>
            <a:lvl1pPr>
              <a:defRPr sz="4000"/>
            </a:lvl1pPr>
          </a:lstStyle>
          <a:p>
            <a:r>
              <a:rPr lang="en-US"/>
              <a:t>Click to edit Master title style</a:t>
            </a:r>
            <a:endParaRPr lang="en-US" dirty="0"/>
          </a:p>
        </p:txBody>
      </p:sp>
      <p:grpSp>
        <p:nvGrpSpPr>
          <p:cNvPr id="8" name="Group 7">
            <a:extLst>
              <a:ext uri="{FF2B5EF4-FFF2-40B4-BE49-F238E27FC236}">
                <a16:creationId xmlns:a16="http://schemas.microsoft.com/office/drawing/2014/main" id="{B17C5C60-EC4D-410B-9997-0B73289605FD}"/>
              </a:ext>
              <a:ext uri="{C183D7F6-B498-43B3-948B-1728B52AA6E4}">
                <adec:decorative xmlns:adec="http://schemas.microsoft.com/office/drawing/2017/decorative" val="1"/>
              </a:ext>
            </a:extLst>
          </p:cNvPr>
          <p:cNvGrpSpPr/>
          <p:nvPr userDrawn="1"/>
        </p:nvGrpSpPr>
        <p:grpSpPr>
          <a:xfrm>
            <a:off x="10822156" y="4143453"/>
            <a:ext cx="734257" cy="760506"/>
            <a:chOff x="5243759" y="1363788"/>
            <a:chExt cx="734257" cy="760506"/>
          </a:xfrm>
        </p:grpSpPr>
        <p:sp>
          <p:nvSpPr>
            <p:cNvPr id="9" name="Freeform 5">
              <a:extLst>
                <a:ext uri="{FF2B5EF4-FFF2-40B4-BE49-F238E27FC236}">
                  <a16:creationId xmlns:a16="http://schemas.microsoft.com/office/drawing/2014/main" id="{0573155C-3428-4F4F-AE66-A519D777EAAE}"/>
                </a:ext>
              </a:extLst>
            </p:cNvPr>
            <p:cNvSpPr>
              <a:spLocks/>
            </p:cNvSpPr>
            <p:nvPr/>
          </p:nvSpPr>
          <p:spPr bwMode="auto">
            <a:xfrm rot="1800000">
              <a:off x="5356930" y="1363788"/>
              <a:ext cx="621086" cy="364601"/>
            </a:xfrm>
            <a:custGeom>
              <a:avLst/>
              <a:gdLst>
                <a:gd name="T0" fmla="*/ 266 w 540"/>
                <a:gd name="T1" fmla="*/ 0 h 317"/>
                <a:gd name="T2" fmla="*/ 0 w 540"/>
                <a:gd name="T3" fmla="*/ 158 h 317"/>
                <a:gd name="T4" fmla="*/ 266 w 540"/>
                <a:gd name="T5" fmla="*/ 317 h 317"/>
                <a:gd name="T6" fmla="*/ 540 w 540"/>
                <a:gd name="T7" fmla="*/ 158 h 317"/>
                <a:gd name="T8" fmla="*/ 266 w 540"/>
                <a:gd name="T9" fmla="*/ 0 h 317"/>
              </a:gdLst>
              <a:ahLst/>
              <a:cxnLst>
                <a:cxn ang="0">
                  <a:pos x="T0" y="T1"/>
                </a:cxn>
                <a:cxn ang="0">
                  <a:pos x="T2" y="T3"/>
                </a:cxn>
                <a:cxn ang="0">
                  <a:pos x="T4" y="T5"/>
                </a:cxn>
                <a:cxn ang="0">
                  <a:pos x="T6" y="T7"/>
                </a:cxn>
                <a:cxn ang="0">
                  <a:pos x="T8" y="T9"/>
                </a:cxn>
              </a:cxnLst>
              <a:rect l="0" t="0" r="r" b="b"/>
              <a:pathLst>
                <a:path w="540" h="317">
                  <a:moveTo>
                    <a:pt x="266" y="0"/>
                  </a:moveTo>
                  <a:lnTo>
                    <a:pt x="0" y="158"/>
                  </a:lnTo>
                  <a:lnTo>
                    <a:pt x="266" y="317"/>
                  </a:lnTo>
                  <a:lnTo>
                    <a:pt x="540" y="158"/>
                  </a:lnTo>
                  <a:lnTo>
                    <a:pt x="266" y="0"/>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0" name="Freeform 6">
              <a:extLst>
                <a:ext uri="{FF2B5EF4-FFF2-40B4-BE49-F238E27FC236}">
                  <a16:creationId xmlns:a16="http://schemas.microsoft.com/office/drawing/2014/main" id="{1853496C-159E-4D47-94B5-0835FB6511BA}"/>
                </a:ext>
              </a:extLst>
            </p:cNvPr>
            <p:cNvSpPr>
              <a:spLocks/>
            </p:cNvSpPr>
            <p:nvPr/>
          </p:nvSpPr>
          <p:spPr bwMode="auto">
            <a:xfrm rot="1800000">
              <a:off x="5243759" y="1430747"/>
              <a:ext cx="305942" cy="538275"/>
            </a:xfrm>
            <a:custGeom>
              <a:avLst/>
              <a:gdLst>
                <a:gd name="T0" fmla="*/ 266 w 266"/>
                <a:gd name="T1" fmla="*/ 468 h 468"/>
                <a:gd name="T2" fmla="*/ 0 w 266"/>
                <a:gd name="T3" fmla="*/ 310 h 468"/>
                <a:gd name="T4" fmla="*/ 0 w 266"/>
                <a:gd name="T5" fmla="*/ 310 h 468"/>
                <a:gd name="T6" fmla="*/ 0 w 266"/>
                <a:gd name="T7" fmla="*/ 0 h 468"/>
                <a:gd name="T8" fmla="*/ 0 w 266"/>
                <a:gd name="T9" fmla="*/ 0 h 468"/>
                <a:gd name="T10" fmla="*/ 266 w 266"/>
                <a:gd name="T11" fmla="*/ 159 h 468"/>
                <a:gd name="T12" fmla="*/ 266 w 266"/>
                <a:gd name="T13" fmla="*/ 468 h 468"/>
              </a:gdLst>
              <a:ahLst/>
              <a:cxnLst>
                <a:cxn ang="0">
                  <a:pos x="T0" y="T1"/>
                </a:cxn>
                <a:cxn ang="0">
                  <a:pos x="T2" y="T3"/>
                </a:cxn>
                <a:cxn ang="0">
                  <a:pos x="T4" y="T5"/>
                </a:cxn>
                <a:cxn ang="0">
                  <a:pos x="T6" y="T7"/>
                </a:cxn>
                <a:cxn ang="0">
                  <a:pos x="T8" y="T9"/>
                </a:cxn>
                <a:cxn ang="0">
                  <a:pos x="T10" y="T11"/>
                </a:cxn>
                <a:cxn ang="0">
                  <a:pos x="T12" y="T13"/>
                </a:cxn>
              </a:cxnLst>
              <a:rect l="0" t="0" r="r" b="b"/>
              <a:pathLst>
                <a:path w="266" h="468">
                  <a:moveTo>
                    <a:pt x="266" y="468"/>
                  </a:moveTo>
                  <a:lnTo>
                    <a:pt x="0" y="310"/>
                  </a:lnTo>
                  <a:lnTo>
                    <a:pt x="0" y="310"/>
                  </a:lnTo>
                  <a:lnTo>
                    <a:pt x="0" y="0"/>
                  </a:lnTo>
                  <a:lnTo>
                    <a:pt x="0" y="0"/>
                  </a:lnTo>
                  <a:lnTo>
                    <a:pt x="266" y="159"/>
                  </a:lnTo>
                  <a:lnTo>
                    <a:pt x="266" y="468"/>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1980000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1" name="Freeform 8">
              <a:extLst>
                <a:ext uri="{FF2B5EF4-FFF2-40B4-BE49-F238E27FC236}">
                  <a16:creationId xmlns:a16="http://schemas.microsoft.com/office/drawing/2014/main" id="{CE93E330-715B-44E8-84D9-CE166D428DAB}"/>
                </a:ext>
              </a:extLst>
            </p:cNvPr>
            <p:cNvSpPr>
              <a:spLocks/>
            </p:cNvSpPr>
            <p:nvPr/>
          </p:nvSpPr>
          <p:spPr bwMode="auto">
            <a:xfrm rot="1800000">
              <a:off x="5508097" y="1586019"/>
              <a:ext cx="315144" cy="538275"/>
            </a:xfrm>
            <a:custGeom>
              <a:avLst/>
              <a:gdLst>
                <a:gd name="T0" fmla="*/ 274 w 274"/>
                <a:gd name="T1" fmla="*/ 0 h 468"/>
                <a:gd name="T2" fmla="*/ 274 w 274"/>
                <a:gd name="T3" fmla="*/ 310 h 468"/>
                <a:gd name="T4" fmla="*/ 274 w 274"/>
                <a:gd name="T5" fmla="*/ 310 h 468"/>
                <a:gd name="T6" fmla="*/ 0 w 274"/>
                <a:gd name="T7" fmla="*/ 468 h 468"/>
                <a:gd name="T8" fmla="*/ 0 w 274"/>
                <a:gd name="T9" fmla="*/ 159 h 468"/>
                <a:gd name="T10" fmla="*/ 274 w 274"/>
                <a:gd name="T11" fmla="*/ 0 h 468"/>
                <a:gd name="T12" fmla="*/ 274 w 274"/>
                <a:gd name="T13" fmla="*/ 0 h 468"/>
              </a:gdLst>
              <a:ahLst/>
              <a:cxnLst>
                <a:cxn ang="0">
                  <a:pos x="T0" y="T1"/>
                </a:cxn>
                <a:cxn ang="0">
                  <a:pos x="T2" y="T3"/>
                </a:cxn>
                <a:cxn ang="0">
                  <a:pos x="T4" y="T5"/>
                </a:cxn>
                <a:cxn ang="0">
                  <a:pos x="T6" y="T7"/>
                </a:cxn>
                <a:cxn ang="0">
                  <a:pos x="T8" y="T9"/>
                </a:cxn>
                <a:cxn ang="0">
                  <a:pos x="T10" y="T11"/>
                </a:cxn>
                <a:cxn ang="0">
                  <a:pos x="T12" y="T13"/>
                </a:cxn>
              </a:cxnLst>
              <a:rect l="0" t="0" r="r" b="b"/>
              <a:pathLst>
                <a:path w="274" h="468">
                  <a:moveTo>
                    <a:pt x="274" y="0"/>
                  </a:moveTo>
                  <a:lnTo>
                    <a:pt x="274" y="310"/>
                  </a:lnTo>
                  <a:lnTo>
                    <a:pt x="274" y="310"/>
                  </a:lnTo>
                  <a:lnTo>
                    <a:pt x="0" y="468"/>
                  </a:lnTo>
                  <a:lnTo>
                    <a:pt x="0" y="159"/>
                  </a:lnTo>
                  <a:lnTo>
                    <a:pt x="274" y="0"/>
                  </a:lnTo>
                  <a:lnTo>
                    <a:pt x="274" y="0"/>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18000000" scaled="0"/>
              <a:tileRect/>
            </a:gradFill>
            <a:ln>
              <a:noFill/>
            </a:ln>
            <a:effectLst>
              <a:innerShdw blurRad="254000">
                <a:schemeClr val="accent1">
                  <a:lumMod val="60000"/>
                  <a:lumOff val="40000"/>
                  <a:alpha val="6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12" name="Oval 11">
            <a:extLst>
              <a:ext uri="{FF2B5EF4-FFF2-40B4-BE49-F238E27FC236}">
                <a16:creationId xmlns:a16="http://schemas.microsoft.com/office/drawing/2014/main" id="{80A2FA6F-99B7-4984-A80C-570644889F02}"/>
              </a:ext>
              <a:ext uri="{C183D7F6-B498-43B3-948B-1728B52AA6E4}">
                <adec:decorative xmlns:adec="http://schemas.microsoft.com/office/drawing/2017/decorative" val="1"/>
              </a:ext>
            </a:extLst>
          </p:cNvPr>
          <p:cNvSpPr>
            <a:spLocks noChangeAspect="1"/>
          </p:cNvSpPr>
          <p:nvPr userDrawn="1"/>
        </p:nvSpPr>
        <p:spPr>
          <a:xfrm>
            <a:off x="5668780" y="5059009"/>
            <a:ext cx="1080000" cy="1080000"/>
          </a:xfrm>
          <a:prstGeom prst="ellipse">
            <a:avLst/>
          </a:prstGeom>
          <a:gradFill flip="none" rotWithShape="1">
            <a:gsLst>
              <a:gs pos="100000">
                <a:schemeClr val="bg2">
                  <a:lumMod val="50000"/>
                  <a:lumOff val="50000"/>
                </a:schemeClr>
              </a:gs>
              <a:gs pos="60000">
                <a:schemeClr val="bg2">
                  <a:lumMod val="100000"/>
                </a:schemeClr>
              </a:gs>
            </a:gsLst>
            <a:path path="circle">
              <a:fillToRect l="100000" b="100000"/>
            </a:path>
            <a:tileRect t="-100000" r="-100000"/>
          </a:gradFill>
          <a:ln>
            <a:noFill/>
          </a:ln>
          <a:effectLst>
            <a:innerShdw blurRad="254000" dist="127000" dir="2700000">
              <a:schemeClr val="accent1">
                <a:lumMod val="60000"/>
                <a:lumOff val="40000"/>
                <a:alpha val="4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7" name="Content Placeholder 16">
            <a:extLst>
              <a:ext uri="{FF2B5EF4-FFF2-40B4-BE49-F238E27FC236}">
                <a16:creationId xmlns:a16="http://schemas.microsoft.com/office/drawing/2014/main" id="{439C8C03-81B3-4DE8-B96A-78258E4467CC}"/>
              </a:ext>
            </a:extLst>
          </p:cNvPr>
          <p:cNvSpPr>
            <a:spLocks noGrp="1"/>
          </p:cNvSpPr>
          <p:nvPr>
            <p:ph sz="quarter" idx="15"/>
          </p:nvPr>
        </p:nvSpPr>
        <p:spPr>
          <a:xfrm>
            <a:off x="550863" y="4097338"/>
            <a:ext cx="3565524" cy="2351087"/>
          </a:xfrm>
        </p:spPr>
        <p:txBody>
          <a:bodyPr>
            <a:noAutofit/>
          </a:bodyPr>
          <a:lstStyle>
            <a:lvl1pPr>
              <a:buNone/>
              <a:defRPr sz="2400"/>
            </a:lvl1pPr>
            <a:lvl2pPr>
              <a:defRPr sz="2000"/>
            </a:lvl2pPr>
            <a:lvl3pPr>
              <a:defRPr sz="2000"/>
            </a:lvl3pPr>
            <a:lvl4pPr>
              <a:defRPr sz="2000"/>
            </a:lvl4pPr>
            <a:lvl5pPr>
              <a:defRPr sz="2000"/>
            </a:lvl5pPr>
          </a:lstStyle>
          <a:p>
            <a:pPr lvl="0"/>
            <a:r>
              <a:rPr lang="en-US"/>
              <a:t>Click to edit Master text styles</a:t>
            </a:r>
          </a:p>
        </p:txBody>
      </p:sp>
      <p:sp>
        <p:nvSpPr>
          <p:cNvPr id="15" name="Picture Placeholder 14">
            <a:extLst>
              <a:ext uri="{FF2B5EF4-FFF2-40B4-BE49-F238E27FC236}">
                <a16:creationId xmlns:a16="http://schemas.microsoft.com/office/drawing/2014/main" id="{C1FBB56D-C8B1-4ED9-A5DB-72BA636DADF3}"/>
              </a:ext>
            </a:extLst>
          </p:cNvPr>
          <p:cNvSpPr>
            <a:spLocks noGrp="1"/>
          </p:cNvSpPr>
          <p:nvPr>
            <p:ph type="pic" sz="quarter" idx="13"/>
          </p:nvPr>
        </p:nvSpPr>
        <p:spPr>
          <a:xfrm>
            <a:off x="5535809" y="656633"/>
            <a:ext cx="5132388" cy="5132388"/>
          </a:xfrm>
          <a:custGeom>
            <a:avLst/>
            <a:gdLst>
              <a:gd name="connsiteX0" fmla="*/ 2566194 w 5132388"/>
              <a:gd name="connsiteY0" fmla="*/ 0 h 5132388"/>
              <a:gd name="connsiteX1" fmla="*/ 5132388 w 5132388"/>
              <a:gd name="connsiteY1" fmla="*/ 2566194 h 5132388"/>
              <a:gd name="connsiteX2" fmla="*/ 2566194 w 5132388"/>
              <a:gd name="connsiteY2" fmla="*/ 5132388 h 5132388"/>
              <a:gd name="connsiteX3" fmla="*/ 0 w 5132388"/>
              <a:gd name="connsiteY3" fmla="*/ 2566194 h 5132388"/>
              <a:gd name="connsiteX4" fmla="*/ 2566194 w 5132388"/>
              <a:gd name="connsiteY4" fmla="*/ 0 h 51323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32388" h="5132388">
                <a:moveTo>
                  <a:pt x="2566194" y="0"/>
                </a:moveTo>
                <a:cubicBezTo>
                  <a:pt x="3983464" y="0"/>
                  <a:pt x="5132388" y="1148924"/>
                  <a:pt x="5132388" y="2566194"/>
                </a:cubicBezTo>
                <a:cubicBezTo>
                  <a:pt x="5132388" y="3983464"/>
                  <a:pt x="3983464" y="5132388"/>
                  <a:pt x="2566194" y="5132388"/>
                </a:cubicBezTo>
                <a:cubicBezTo>
                  <a:pt x="1148924" y="5132388"/>
                  <a:pt x="0" y="3983464"/>
                  <a:pt x="0" y="2566194"/>
                </a:cubicBezTo>
                <a:cubicBezTo>
                  <a:pt x="0" y="1148924"/>
                  <a:pt x="1148924" y="0"/>
                  <a:pt x="2566194" y="0"/>
                </a:cubicBezTo>
                <a:close/>
              </a:path>
            </a:pathLst>
          </a:custGeom>
          <a:solidFill>
            <a:schemeClr val="accent5"/>
          </a:solidFill>
        </p:spPr>
        <p:txBody>
          <a:bodyPr wrap="square">
            <a:noAutofit/>
          </a:bodyPr>
          <a:lstStyle/>
          <a:p>
            <a:r>
              <a:rPr lang="en-US"/>
              <a:t>Click icon to add picture</a:t>
            </a:r>
          </a:p>
        </p:txBody>
      </p:sp>
      <p:sp>
        <p:nvSpPr>
          <p:cNvPr id="2" name="Date Placeholder 1">
            <a:extLst>
              <a:ext uri="{FF2B5EF4-FFF2-40B4-BE49-F238E27FC236}">
                <a16:creationId xmlns:a16="http://schemas.microsoft.com/office/drawing/2014/main" id="{AB81B449-7B97-41DC-B23F-65EDCBD316A6}"/>
              </a:ext>
            </a:extLst>
          </p:cNvPr>
          <p:cNvSpPr>
            <a:spLocks noGrp="1"/>
          </p:cNvSpPr>
          <p:nvPr>
            <p:ph type="dt" sz="half" idx="10"/>
          </p:nvPr>
        </p:nvSpPr>
        <p:spPr/>
        <p:txBody>
          <a:bodyPr>
            <a:noAutofit/>
          </a:bodyPr>
          <a:lstStyle/>
          <a:p>
            <a:r>
              <a:rPr lang="en-US"/>
              <a:t>Saturday, March 23, 2024</a:t>
            </a:r>
          </a:p>
        </p:txBody>
      </p:sp>
      <p:sp>
        <p:nvSpPr>
          <p:cNvPr id="3" name="Footer Placeholder 2">
            <a:extLst>
              <a:ext uri="{FF2B5EF4-FFF2-40B4-BE49-F238E27FC236}">
                <a16:creationId xmlns:a16="http://schemas.microsoft.com/office/drawing/2014/main" id="{7C6B46D5-337B-4906-8412-4EEA3884FA7E}"/>
              </a:ext>
            </a:extLst>
          </p:cNvPr>
          <p:cNvSpPr>
            <a:spLocks noGrp="1"/>
          </p:cNvSpPr>
          <p:nvPr>
            <p:ph type="ftr" sz="quarter" idx="11"/>
          </p:nvPr>
        </p:nvSpPr>
        <p:spPr/>
        <p:txBody>
          <a:bodyPr>
            <a:noAutofit/>
          </a:bodyPr>
          <a:lstStyle/>
          <a:p>
            <a:r>
              <a:rPr lang="en-US"/>
              <a:t>Texas Play and Development Conference Keynote</a:t>
            </a:r>
          </a:p>
        </p:txBody>
      </p:sp>
      <p:sp>
        <p:nvSpPr>
          <p:cNvPr id="4" name="Slide Number Placeholder 3">
            <a:extLst>
              <a:ext uri="{FF2B5EF4-FFF2-40B4-BE49-F238E27FC236}">
                <a16:creationId xmlns:a16="http://schemas.microsoft.com/office/drawing/2014/main" id="{E436F230-C9A7-407A-B923-873839C8D8A0}"/>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Tree>
    <p:extLst>
      <p:ext uri="{BB962C8B-B14F-4D97-AF65-F5344CB8AC3E}">
        <p14:creationId xmlns:p14="http://schemas.microsoft.com/office/powerpoint/2010/main" val="30630871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8_Team">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E38C6F9E-A74F-4F54-9409-B6B93DF8CE78}"/>
              </a:ext>
              <a:ext uri="{C183D7F6-B498-43B3-948B-1728B52AA6E4}">
                <adec:decorative xmlns:adec="http://schemas.microsoft.com/office/drawing/2017/decorative" val="1"/>
              </a:ext>
            </a:extLst>
          </p:cNvPr>
          <p:cNvSpPr/>
          <p:nvPr userDrawn="1"/>
        </p:nvSpPr>
        <p:spPr>
          <a:xfrm>
            <a:off x="0" y="5773729"/>
            <a:ext cx="12192000" cy="1084271"/>
          </a:xfrm>
          <a:prstGeom prst="rect">
            <a:avLst/>
          </a:prstGeom>
          <a:gradFill flip="none" rotWithShape="1">
            <a:gsLst>
              <a:gs pos="100000">
                <a:schemeClr val="bg2">
                  <a:alpha val="60000"/>
                </a:schemeClr>
              </a:gs>
              <a:gs pos="40000">
                <a:schemeClr val="bg2">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a:p>
        </p:txBody>
      </p:sp>
      <p:sp>
        <p:nvSpPr>
          <p:cNvPr id="34" name="Oval 33">
            <a:extLst>
              <a:ext uri="{FF2B5EF4-FFF2-40B4-BE49-F238E27FC236}">
                <a16:creationId xmlns:a16="http://schemas.microsoft.com/office/drawing/2014/main" id="{6F0F71C5-78A4-4793-9BD4-3DF0EE3E3EB7}"/>
              </a:ext>
              <a:ext uri="{C183D7F6-B498-43B3-948B-1728B52AA6E4}">
                <adec:decorative xmlns:adec="http://schemas.microsoft.com/office/drawing/2017/decorative" val="1"/>
              </a:ext>
            </a:extLst>
          </p:cNvPr>
          <p:cNvSpPr>
            <a:spLocks noChangeAspect="1"/>
          </p:cNvSpPr>
          <p:nvPr userDrawn="1"/>
        </p:nvSpPr>
        <p:spPr>
          <a:xfrm>
            <a:off x="10288775" y="762609"/>
            <a:ext cx="1080000" cy="1080000"/>
          </a:xfrm>
          <a:prstGeom prst="ellipse">
            <a:avLst/>
          </a:prstGeom>
          <a:gradFill flip="none" rotWithShape="1">
            <a:gsLst>
              <a:gs pos="100000">
                <a:schemeClr val="bg2">
                  <a:lumMod val="50000"/>
                  <a:lumOff val="50000"/>
                </a:schemeClr>
              </a:gs>
              <a:gs pos="60000">
                <a:schemeClr val="bg2">
                  <a:lumMod val="100000"/>
                </a:schemeClr>
              </a:gs>
            </a:gsLst>
            <a:path path="circle">
              <a:fillToRect l="100000" b="100000"/>
            </a:path>
            <a:tileRect t="-100000" r="-100000"/>
          </a:gradFill>
          <a:ln>
            <a:noFill/>
          </a:ln>
          <a:effectLst>
            <a:innerShdw blurRad="254000" dist="127000" dir="2700000">
              <a:schemeClr val="accent1">
                <a:lumMod val="60000"/>
                <a:lumOff val="40000"/>
                <a:alpha val="4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40" name="Title 5">
            <a:extLst>
              <a:ext uri="{FF2B5EF4-FFF2-40B4-BE49-F238E27FC236}">
                <a16:creationId xmlns:a16="http://schemas.microsoft.com/office/drawing/2014/main" id="{36F60F77-4CC9-4F86-B70A-85012C6588A0}"/>
              </a:ext>
            </a:extLst>
          </p:cNvPr>
          <p:cNvSpPr>
            <a:spLocks noGrp="1"/>
          </p:cNvSpPr>
          <p:nvPr>
            <p:ph type="ctrTitle" hasCustomPrompt="1"/>
          </p:nvPr>
        </p:nvSpPr>
        <p:spPr>
          <a:xfrm>
            <a:off x="548640" y="548640"/>
            <a:ext cx="8281987" cy="1253041"/>
          </a:xfrm>
        </p:spPr>
        <p:txBody>
          <a:bodyPr>
            <a:noAutofit/>
          </a:bodyPr>
          <a:lstStyle/>
          <a:p>
            <a:r>
              <a:rPr lang="en-US" dirty="0"/>
              <a:t>Team</a:t>
            </a:r>
          </a:p>
        </p:txBody>
      </p:sp>
      <p:grpSp>
        <p:nvGrpSpPr>
          <p:cNvPr id="51" name="Group 50">
            <a:extLst>
              <a:ext uri="{FF2B5EF4-FFF2-40B4-BE49-F238E27FC236}">
                <a16:creationId xmlns:a16="http://schemas.microsoft.com/office/drawing/2014/main" id="{E6093F87-C1F6-4FAB-B891-6F7D7FC20751}"/>
              </a:ext>
              <a:ext uri="{C183D7F6-B498-43B3-948B-1728B52AA6E4}">
                <adec:decorative xmlns:adec="http://schemas.microsoft.com/office/drawing/2017/decorative" val="1"/>
              </a:ext>
            </a:extLst>
          </p:cNvPr>
          <p:cNvGrpSpPr/>
          <p:nvPr userDrawn="1"/>
        </p:nvGrpSpPr>
        <p:grpSpPr>
          <a:xfrm>
            <a:off x="1800565" y="4518946"/>
            <a:ext cx="1980001" cy="1363916"/>
            <a:chOff x="4879602" y="3781429"/>
            <a:chExt cx="1980001" cy="1363916"/>
          </a:xfrm>
        </p:grpSpPr>
        <p:sp>
          <p:nvSpPr>
            <p:cNvPr id="52" name="Freeform: Shape 51">
              <a:extLst>
                <a:ext uri="{FF2B5EF4-FFF2-40B4-BE49-F238E27FC236}">
                  <a16:creationId xmlns:a16="http://schemas.microsoft.com/office/drawing/2014/main" id="{E1A4FD5C-1E5B-46D1-BA9D-99928D19AF04}"/>
                </a:ext>
              </a:extLst>
            </p:cNvPr>
            <p:cNvSpPr>
              <a:spLocks noChangeAspect="1"/>
            </p:cNvSpPr>
            <p:nvPr/>
          </p:nvSpPr>
          <p:spPr>
            <a:xfrm rot="18900000" flipV="1">
              <a:off x="5005634" y="4191206"/>
              <a:ext cx="1853969" cy="926985"/>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254000" dist="50800" dir="162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a:p>
          </p:txBody>
        </p:sp>
        <p:sp>
          <p:nvSpPr>
            <p:cNvPr id="53" name="Freeform: Shape 52">
              <a:extLst>
                <a:ext uri="{FF2B5EF4-FFF2-40B4-BE49-F238E27FC236}">
                  <a16:creationId xmlns:a16="http://schemas.microsoft.com/office/drawing/2014/main" id="{B7DF0ED5-A971-408F-A055-C7E5D7A623CD}"/>
                </a:ext>
              </a:extLst>
            </p:cNvPr>
            <p:cNvSpPr>
              <a:spLocks noChangeAspect="1"/>
            </p:cNvSpPr>
            <p:nvPr/>
          </p:nvSpPr>
          <p:spPr>
            <a:xfrm rot="18900000" flipV="1">
              <a:off x="4957101" y="4052255"/>
              <a:ext cx="1853969" cy="1093090"/>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a:solidFill>
                  <a:schemeClr val="tx1"/>
                </a:solidFill>
              </a:endParaRPr>
            </a:p>
          </p:txBody>
        </p:sp>
        <p:sp>
          <p:nvSpPr>
            <p:cNvPr id="54" name="Oval 53">
              <a:extLst>
                <a:ext uri="{FF2B5EF4-FFF2-40B4-BE49-F238E27FC236}">
                  <a16:creationId xmlns:a16="http://schemas.microsoft.com/office/drawing/2014/main" id="{AA81F353-4C5B-4A37-9846-2C1E2D0FC25F}"/>
                </a:ext>
              </a:extLst>
            </p:cNvPr>
            <p:cNvSpPr/>
            <p:nvPr/>
          </p:nvSpPr>
          <p:spPr>
            <a:xfrm rot="13500000" flipV="1">
              <a:off x="6040374" y="3601683"/>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55" name="Oval 54">
              <a:extLst>
                <a:ext uri="{FF2B5EF4-FFF2-40B4-BE49-F238E27FC236}">
                  <a16:creationId xmlns:a16="http://schemas.microsoft.com/office/drawing/2014/main" id="{42B74EA3-11CE-4D3F-99AD-162563447653}"/>
                </a:ext>
              </a:extLst>
            </p:cNvPr>
            <p:cNvSpPr/>
            <p:nvPr/>
          </p:nvSpPr>
          <p:spPr>
            <a:xfrm rot="13500000" flipV="1">
              <a:off x="5059348" y="4582709"/>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56" name="Picture Placeholder 55">
            <a:extLst>
              <a:ext uri="{FF2B5EF4-FFF2-40B4-BE49-F238E27FC236}">
                <a16:creationId xmlns:a16="http://schemas.microsoft.com/office/drawing/2014/main" id="{8F41896B-6DDA-4F82-9F74-3EBF93A3CD58}"/>
              </a:ext>
            </a:extLst>
          </p:cNvPr>
          <p:cNvSpPr>
            <a:spLocks noGrp="1"/>
          </p:cNvSpPr>
          <p:nvPr>
            <p:ph type="pic" sz="quarter" idx="13"/>
          </p:nvPr>
        </p:nvSpPr>
        <p:spPr>
          <a:xfrm>
            <a:off x="1078992" y="1990724"/>
            <a:ext cx="1691640" cy="1435608"/>
          </a:xfrm>
          <a:solidFill>
            <a:schemeClr val="accent5"/>
          </a:solidFill>
        </p:spPr>
        <p:txBody>
          <a:bodyPr>
            <a:noAutofit/>
          </a:bodyPr>
          <a:lstStyle/>
          <a:p>
            <a:r>
              <a:rPr lang="en-US"/>
              <a:t>Click icon to add picture</a:t>
            </a:r>
          </a:p>
        </p:txBody>
      </p:sp>
      <p:sp>
        <p:nvSpPr>
          <p:cNvPr id="57" name="Picture Placeholder 55">
            <a:extLst>
              <a:ext uri="{FF2B5EF4-FFF2-40B4-BE49-F238E27FC236}">
                <a16:creationId xmlns:a16="http://schemas.microsoft.com/office/drawing/2014/main" id="{EF85499B-C29A-4C8B-922C-7CE4771E352C}"/>
              </a:ext>
            </a:extLst>
          </p:cNvPr>
          <p:cNvSpPr>
            <a:spLocks noGrp="1"/>
          </p:cNvSpPr>
          <p:nvPr>
            <p:ph type="pic" sz="quarter" idx="14"/>
          </p:nvPr>
        </p:nvSpPr>
        <p:spPr>
          <a:xfrm>
            <a:off x="3838384" y="1990724"/>
            <a:ext cx="1691640" cy="1435608"/>
          </a:xfrm>
          <a:solidFill>
            <a:schemeClr val="accent5"/>
          </a:solidFill>
        </p:spPr>
        <p:txBody>
          <a:bodyPr>
            <a:noAutofit/>
          </a:bodyPr>
          <a:lstStyle/>
          <a:p>
            <a:r>
              <a:rPr lang="en-US"/>
              <a:t>Click icon to add picture</a:t>
            </a:r>
          </a:p>
        </p:txBody>
      </p:sp>
      <p:sp>
        <p:nvSpPr>
          <p:cNvPr id="58" name="Picture Placeholder 55">
            <a:extLst>
              <a:ext uri="{FF2B5EF4-FFF2-40B4-BE49-F238E27FC236}">
                <a16:creationId xmlns:a16="http://schemas.microsoft.com/office/drawing/2014/main" id="{F82A1DB8-0AE7-4E17-B07B-FCF45B85EE17}"/>
              </a:ext>
            </a:extLst>
          </p:cNvPr>
          <p:cNvSpPr>
            <a:spLocks noGrp="1"/>
          </p:cNvSpPr>
          <p:nvPr>
            <p:ph type="pic" sz="quarter" idx="15"/>
          </p:nvPr>
        </p:nvSpPr>
        <p:spPr>
          <a:xfrm>
            <a:off x="6661976" y="1993392"/>
            <a:ext cx="1691640" cy="1435608"/>
          </a:xfrm>
          <a:solidFill>
            <a:schemeClr val="accent5"/>
          </a:solidFill>
        </p:spPr>
        <p:txBody>
          <a:bodyPr>
            <a:noAutofit/>
          </a:bodyPr>
          <a:lstStyle/>
          <a:p>
            <a:r>
              <a:rPr lang="en-US"/>
              <a:t>Click icon to add picture</a:t>
            </a:r>
            <a:endParaRPr lang="en-US" dirty="0"/>
          </a:p>
        </p:txBody>
      </p:sp>
      <p:sp>
        <p:nvSpPr>
          <p:cNvPr id="59" name="Picture Placeholder 55">
            <a:extLst>
              <a:ext uri="{FF2B5EF4-FFF2-40B4-BE49-F238E27FC236}">
                <a16:creationId xmlns:a16="http://schemas.microsoft.com/office/drawing/2014/main" id="{A83EEB6C-83B7-471D-B5A4-4071534048D2}"/>
              </a:ext>
            </a:extLst>
          </p:cNvPr>
          <p:cNvSpPr>
            <a:spLocks noGrp="1"/>
          </p:cNvSpPr>
          <p:nvPr>
            <p:ph type="pic" sz="quarter" idx="16"/>
          </p:nvPr>
        </p:nvSpPr>
        <p:spPr>
          <a:xfrm>
            <a:off x="9485568" y="1990724"/>
            <a:ext cx="1691640" cy="1435608"/>
          </a:xfrm>
          <a:solidFill>
            <a:schemeClr val="accent5"/>
          </a:solidFill>
        </p:spPr>
        <p:txBody>
          <a:bodyPr>
            <a:noAutofit/>
          </a:bodyPr>
          <a:lstStyle/>
          <a:p>
            <a:r>
              <a:rPr lang="en-US"/>
              <a:t>Click icon to add picture</a:t>
            </a:r>
          </a:p>
        </p:txBody>
      </p:sp>
      <p:sp>
        <p:nvSpPr>
          <p:cNvPr id="63" name="Text Placeholder 62">
            <a:extLst>
              <a:ext uri="{FF2B5EF4-FFF2-40B4-BE49-F238E27FC236}">
                <a16:creationId xmlns:a16="http://schemas.microsoft.com/office/drawing/2014/main" id="{17A96A8C-F792-485A-9BB9-4DEDCA0CE6B8}"/>
              </a:ext>
            </a:extLst>
          </p:cNvPr>
          <p:cNvSpPr>
            <a:spLocks noGrp="1"/>
          </p:cNvSpPr>
          <p:nvPr>
            <p:ph type="body" sz="quarter" idx="18" hasCustomPrompt="1"/>
          </p:nvPr>
        </p:nvSpPr>
        <p:spPr>
          <a:xfrm>
            <a:off x="1079500" y="3781425"/>
            <a:ext cx="1711325" cy="365760"/>
          </a:xfrm>
        </p:spPr>
        <p:txBody>
          <a:bodyPr>
            <a:noAutofit/>
          </a:bodyPr>
          <a:lstStyle>
            <a:lvl1pPr>
              <a:buNone/>
              <a:defRPr sz="2000" b="1"/>
            </a:lvl1pPr>
          </a:lstStyle>
          <a:p>
            <a:pPr lvl="0"/>
            <a:r>
              <a:rPr lang="en-US" dirty="0"/>
              <a:t>Name</a:t>
            </a:r>
          </a:p>
        </p:txBody>
      </p:sp>
      <p:sp>
        <p:nvSpPr>
          <p:cNvPr id="61" name="Text Placeholder 60">
            <a:extLst>
              <a:ext uri="{FF2B5EF4-FFF2-40B4-BE49-F238E27FC236}">
                <a16:creationId xmlns:a16="http://schemas.microsoft.com/office/drawing/2014/main" id="{6C65AE07-519E-4E3B-8521-621C8343914D}"/>
              </a:ext>
            </a:extLst>
          </p:cNvPr>
          <p:cNvSpPr>
            <a:spLocks noGrp="1"/>
          </p:cNvSpPr>
          <p:nvPr>
            <p:ph type="body" sz="quarter" idx="17" hasCustomPrompt="1"/>
          </p:nvPr>
        </p:nvSpPr>
        <p:spPr>
          <a:xfrm>
            <a:off x="1078733" y="4232949"/>
            <a:ext cx="1711572" cy="638175"/>
          </a:xfrm>
        </p:spPr>
        <p:txBody>
          <a:bodyPr>
            <a:noAutofit/>
          </a:bodyPr>
          <a:lstStyle>
            <a:lvl1pPr>
              <a:buNone/>
              <a:defRPr sz="1800"/>
            </a:lvl1pPr>
          </a:lstStyle>
          <a:p>
            <a:pPr lvl="0"/>
            <a:r>
              <a:rPr lang="en-US" dirty="0"/>
              <a:t>Title</a:t>
            </a:r>
          </a:p>
        </p:txBody>
      </p:sp>
      <p:sp>
        <p:nvSpPr>
          <p:cNvPr id="65" name="Text Placeholder 62">
            <a:extLst>
              <a:ext uri="{FF2B5EF4-FFF2-40B4-BE49-F238E27FC236}">
                <a16:creationId xmlns:a16="http://schemas.microsoft.com/office/drawing/2014/main" id="{FB878318-C287-428B-8105-429BC4B03F55}"/>
              </a:ext>
            </a:extLst>
          </p:cNvPr>
          <p:cNvSpPr>
            <a:spLocks noGrp="1"/>
          </p:cNvSpPr>
          <p:nvPr>
            <p:ph type="body" sz="quarter" idx="20" hasCustomPrompt="1"/>
          </p:nvPr>
        </p:nvSpPr>
        <p:spPr>
          <a:xfrm>
            <a:off x="3839151" y="3781425"/>
            <a:ext cx="1711325" cy="365760"/>
          </a:xfrm>
        </p:spPr>
        <p:txBody>
          <a:bodyPr>
            <a:noAutofit/>
          </a:bodyPr>
          <a:lstStyle>
            <a:lvl1pPr>
              <a:buNone/>
              <a:defRPr sz="2000" b="1"/>
            </a:lvl1pPr>
          </a:lstStyle>
          <a:p>
            <a:pPr lvl="0"/>
            <a:r>
              <a:rPr lang="en-US" dirty="0"/>
              <a:t>Name</a:t>
            </a:r>
          </a:p>
        </p:txBody>
      </p:sp>
      <p:sp>
        <p:nvSpPr>
          <p:cNvPr id="64" name="Text Placeholder 60">
            <a:extLst>
              <a:ext uri="{FF2B5EF4-FFF2-40B4-BE49-F238E27FC236}">
                <a16:creationId xmlns:a16="http://schemas.microsoft.com/office/drawing/2014/main" id="{1465E516-2CEF-4F9E-9375-7D41DCFCBB41}"/>
              </a:ext>
            </a:extLst>
          </p:cNvPr>
          <p:cNvSpPr>
            <a:spLocks noGrp="1"/>
          </p:cNvSpPr>
          <p:nvPr>
            <p:ph type="body" sz="quarter" idx="19" hasCustomPrompt="1"/>
          </p:nvPr>
        </p:nvSpPr>
        <p:spPr>
          <a:xfrm>
            <a:off x="3838384" y="4232949"/>
            <a:ext cx="1711572" cy="638175"/>
          </a:xfrm>
        </p:spPr>
        <p:txBody>
          <a:bodyPr>
            <a:noAutofit/>
          </a:bodyPr>
          <a:lstStyle>
            <a:lvl1pPr>
              <a:buNone/>
              <a:defRPr sz="1800"/>
            </a:lvl1pPr>
          </a:lstStyle>
          <a:p>
            <a:pPr lvl="0"/>
            <a:r>
              <a:rPr lang="en-US" dirty="0"/>
              <a:t>Title</a:t>
            </a:r>
          </a:p>
        </p:txBody>
      </p:sp>
      <p:sp>
        <p:nvSpPr>
          <p:cNvPr id="67" name="Text Placeholder 62">
            <a:extLst>
              <a:ext uri="{FF2B5EF4-FFF2-40B4-BE49-F238E27FC236}">
                <a16:creationId xmlns:a16="http://schemas.microsoft.com/office/drawing/2014/main" id="{FE012CE3-36AA-4016-A88E-27BCFFEFD69F}"/>
              </a:ext>
            </a:extLst>
          </p:cNvPr>
          <p:cNvSpPr>
            <a:spLocks noGrp="1"/>
          </p:cNvSpPr>
          <p:nvPr>
            <p:ph type="body" sz="quarter" idx="22" hasCustomPrompt="1"/>
          </p:nvPr>
        </p:nvSpPr>
        <p:spPr>
          <a:xfrm>
            <a:off x="6662743" y="3781425"/>
            <a:ext cx="1711325" cy="365760"/>
          </a:xfrm>
        </p:spPr>
        <p:txBody>
          <a:bodyPr>
            <a:noAutofit/>
          </a:bodyPr>
          <a:lstStyle>
            <a:lvl1pPr>
              <a:buNone/>
              <a:defRPr sz="2000" b="1"/>
            </a:lvl1pPr>
          </a:lstStyle>
          <a:p>
            <a:pPr lvl="0"/>
            <a:r>
              <a:rPr lang="en-US" dirty="0"/>
              <a:t>Name</a:t>
            </a:r>
          </a:p>
        </p:txBody>
      </p:sp>
      <p:sp>
        <p:nvSpPr>
          <p:cNvPr id="66" name="Text Placeholder 60">
            <a:extLst>
              <a:ext uri="{FF2B5EF4-FFF2-40B4-BE49-F238E27FC236}">
                <a16:creationId xmlns:a16="http://schemas.microsoft.com/office/drawing/2014/main" id="{8D5671AF-0137-4226-8A84-2784817E519C}"/>
              </a:ext>
            </a:extLst>
          </p:cNvPr>
          <p:cNvSpPr>
            <a:spLocks noGrp="1"/>
          </p:cNvSpPr>
          <p:nvPr>
            <p:ph type="body" sz="quarter" idx="21" hasCustomPrompt="1"/>
          </p:nvPr>
        </p:nvSpPr>
        <p:spPr>
          <a:xfrm>
            <a:off x="6661976" y="4232949"/>
            <a:ext cx="1711572" cy="638175"/>
          </a:xfrm>
        </p:spPr>
        <p:txBody>
          <a:bodyPr>
            <a:noAutofit/>
          </a:bodyPr>
          <a:lstStyle>
            <a:lvl1pPr>
              <a:buNone/>
              <a:defRPr sz="1800"/>
            </a:lvl1pPr>
          </a:lstStyle>
          <a:p>
            <a:pPr lvl="0"/>
            <a:r>
              <a:rPr lang="en-US" dirty="0"/>
              <a:t>Title</a:t>
            </a:r>
          </a:p>
        </p:txBody>
      </p:sp>
      <p:sp>
        <p:nvSpPr>
          <p:cNvPr id="69" name="Text Placeholder 62">
            <a:extLst>
              <a:ext uri="{FF2B5EF4-FFF2-40B4-BE49-F238E27FC236}">
                <a16:creationId xmlns:a16="http://schemas.microsoft.com/office/drawing/2014/main" id="{DA1587F0-23BF-4FB8-B06C-2B0AA928E931}"/>
              </a:ext>
            </a:extLst>
          </p:cNvPr>
          <p:cNvSpPr>
            <a:spLocks noGrp="1"/>
          </p:cNvSpPr>
          <p:nvPr>
            <p:ph type="body" sz="quarter" idx="24" hasCustomPrompt="1"/>
          </p:nvPr>
        </p:nvSpPr>
        <p:spPr>
          <a:xfrm>
            <a:off x="9433112" y="3787288"/>
            <a:ext cx="1711325" cy="365760"/>
          </a:xfrm>
        </p:spPr>
        <p:txBody>
          <a:bodyPr>
            <a:noAutofit/>
          </a:bodyPr>
          <a:lstStyle>
            <a:lvl1pPr>
              <a:buNone/>
              <a:defRPr sz="2000" b="1"/>
            </a:lvl1pPr>
          </a:lstStyle>
          <a:p>
            <a:pPr lvl="0"/>
            <a:r>
              <a:rPr lang="en-US" dirty="0"/>
              <a:t>Name</a:t>
            </a:r>
          </a:p>
        </p:txBody>
      </p:sp>
      <p:sp>
        <p:nvSpPr>
          <p:cNvPr id="68" name="Text Placeholder 60">
            <a:extLst>
              <a:ext uri="{FF2B5EF4-FFF2-40B4-BE49-F238E27FC236}">
                <a16:creationId xmlns:a16="http://schemas.microsoft.com/office/drawing/2014/main" id="{565C0B22-B5E7-44BB-A17C-7FB5BB5D82BB}"/>
              </a:ext>
            </a:extLst>
          </p:cNvPr>
          <p:cNvSpPr>
            <a:spLocks noGrp="1"/>
          </p:cNvSpPr>
          <p:nvPr>
            <p:ph type="body" sz="quarter" idx="23" hasCustomPrompt="1"/>
          </p:nvPr>
        </p:nvSpPr>
        <p:spPr>
          <a:xfrm>
            <a:off x="9432345" y="4238812"/>
            <a:ext cx="1711572" cy="638175"/>
          </a:xfrm>
        </p:spPr>
        <p:txBody>
          <a:bodyPr>
            <a:noAutofit/>
          </a:bodyPr>
          <a:lstStyle>
            <a:lvl1pPr>
              <a:buNone/>
              <a:defRPr sz="1800"/>
            </a:lvl1pPr>
          </a:lstStyle>
          <a:p>
            <a:pPr lvl="0"/>
            <a:r>
              <a:rPr lang="en-US" dirty="0"/>
              <a:t>Title</a:t>
            </a:r>
          </a:p>
        </p:txBody>
      </p:sp>
      <p:sp>
        <p:nvSpPr>
          <p:cNvPr id="4" name="Date Placeholder 3">
            <a:extLst>
              <a:ext uri="{FF2B5EF4-FFF2-40B4-BE49-F238E27FC236}">
                <a16:creationId xmlns:a16="http://schemas.microsoft.com/office/drawing/2014/main" id="{D8661572-1A59-4E3B-BA65-3329E9468C69}"/>
              </a:ext>
            </a:extLst>
          </p:cNvPr>
          <p:cNvSpPr>
            <a:spLocks noGrp="1"/>
          </p:cNvSpPr>
          <p:nvPr>
            <p:ph type="dt" sz="half" idx="10"/>
          </p:nvPr>
        </p:nvSpPr>
        <p:spPr/>
        <p:txBody>
          <a:bodyPr>
            <a:noAutofit/>
          </a:bodyPr>
          <a:lstStyle/>
          <a:p>
            <a:r>
              <a:rPr lang="en-US"/>
              <a:t>Saturday, March 23, 2024</a:t>
            </a:r>
            <a:endParaRPr lang="en-US" dirty="0"/>
          </a:p>
        </p:txBody>
      </p:sp>
      <p:sp>
        <p:nvSpPr>
          <p:cNvPr id="5" name="Footer Placeholder 4">
            <a:extLst>
              <a:ext uri="{FF2B5EF4-FFF2-40B4-BE49-F238E27FC236}">
                <a16:creationId xmlns:a16="http://schemas.microsoft.com/office/drawing/2014/main" id="{AFEF84F1-99FE-4F0B-9E76-F581C2C1B6D9}"/>
              </a:ext>
            </a:extLst>
          </p:cNvPr>
          <p:cNvSpPr>
            <a:spLocks noGrp="1"/>
          </p:cNvSpPr>
          <p:nvPr>
            <p:ph type="ftr" sz="quarter" idx="11"/>
          </p:nvPr>
        </p:nvSpPr>
        <p:spPr/>
        <p:txBody>
          <a:bodyPr>
            <a:noAutofit/>
          </a:bodyPr>
          <a:lstStyle/>
          <a:p>
            <a:r>
              <a:rPr lang="en-US"/>
              <a:t>Texas Play and Development Conference Keynote</a:t>
            </a:r>
          </a:p>
        </p:txBody>
      </p:sp>
      <p:sp>
        <p:nvSpPr>
          <p:cNvPr id="6" name="Slide Number Placeholder 5">
            <a:extLst>
              <a:ext uri="{FF2B5EF4-FFF2-40B4-BE49-F238E27FC236}">
                <a16:creationId xmlns:a16="http://schemas.microsoft.com/office/drawing/2014/main" id="{97B2D769-16B1-43C4-BF14-3175533511ED}"/>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Tree>
    <p:extLst>
      <p:ext uri="{BB962C8B-B14F-4D97-AF65-F5344CB8AC3E}">
        <p14:creationId xmlns:p14="http://schemas.microsoft.com/office/powerpoint/2010/main" val="37157769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10_Content 2 column (comparison slide)">
    <p:spTree>
      <p:nvGrpSpPr>
        <p:cNvPr id="1" name=""/>
        <p:cNvGrpSpPr/>
        <p:nvPr/>
      </p:nvGrpSpPr>
      <p:grpSpPr>
        <a:xfrm>
          <a:off x="0" y="0"/>
          <a:ext cx="0" cy="0"/>
          <a:chOff x="0" y="0"/>
          <a:chExt cx="0" cy="0"/>
        </a:xfrm>
      </p:grpSpPr>
      <p:sp>
        <p:nvSpPr>
          <p:cNvPr id="12" name="Oval 11">
            <a:extLst>
              <a:ext uri="{FF2B5EF4-FFF2-40B4-BE49-F238E27FC236}">
                <a16:creationId xmlns:a16="http://schemas.microsoft.com/office/drawing/2014/main" id="{FD65A50E-2F73-4426-8586-9731AFA2D2E0}"/>
              </a:ext>
            </a:extLst>
          </p:cNvPr>
          <p:cNvSpPr>
            <a:spLocks noChangeAspect="1"/>
          </p:cNvSpPr>
          <p:nvPr/>
        </p:nvSpPr>
        <p:spPr>
          <a:xfrm>
            <a:off x="11091612" y="5893466"/>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1" name="Rectangle 10">
            <a:extLst>
              <a:ext uri="{FF2B5EF4-FFF2-40B4-BE49-F238E27FC236}">
                <a16:creationId xmlns:a16="http://schemas.microsoft.com/office/drawing/2014/main" id="{EB89C080-4102-49AE-BDA9-59A4A67E2486}"/>
              </a:ext>
            </a:extLst>
          </p:cNvPr>
          <p:cNvSpPr/>
          <p:nvPr/>
        </p:nvSpPr>
        <p:spPr>
          <a:xfrm>
            <a:off x="11451612" y="5827878"/>
            <a:ext cx="379049" cy="360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a:p>
        </p:txBody>
      </p:sp>
      <p:sp>
        <p:nvSpPr>
          <p:cNvPr id="2" name="Title 1">
            <a:extLst>
              <a:ext uri="{FF2B5EF4-FFF2-40B4-BE49-F238E27FC236}">
                <a16:creationId xmlns:a16="http://schemas.microsoft.com/office/drawing/2014/main" id="{DDE62014-F04C-495A-964E-6B888D49CDE9}"/>
              </a:ext>
            </a:extLst>
          </p:cNvPr>
          <p:cNvSpPr>
            <a:spLocks noGrp="1"/>
          </p:cNvSpPr>
          <p:nvPr>
            <p:ph type="title"/>
          </p:nvPr>
        </p:nvSpPr>
        <p:spPr>
          <a:xfrm>
            <a:off x="550862" y="549275"/>
            <a:ext cx="11097551" cy="1332000"/>
          </a:xfrm>
        </p:spPr>
        <p:txBody>
          <a:bodyPr vert="horz" wrap="square" lIns="0" tIns="0" rIns="0" bIns="0" rtlCol="0" anchor="t" anchorCtr="0">
            <a:noAutofit/>
          </a:bodyPr>
          <a:lstStyle>
            <a:lvl1pPr>
              <a:defRPr lang="en-US" sz="4800" dirty="0"/>
            </a:lvl1pPr>
          </a:lstStyle>
          <a:p>
            <a:pPr lvl="0">
              <a:lnSpc>
                <a:spcPct val="100000"/>
              </a:lnSpc>
            </a:pPr>
            <a:r>
              <a:rPr lang="en-US"/>
              <a:t>Click to edit Master title style</a:t>
            </a:r>
            <a:endParaRPr lang="en-US" dirty="0"/>
          </a:p>
        </p:txBody>
      </p:sp>
      <p:sp>
        <p:nvSpPr>
          <p:cNvPr id="3" name="Text Placeholder 2">
            <a:extLst>
              <a:ext uri="{FF2B5EF4-FFF2-40B4-BE49-F238E27FC236}">
                <a16:creationId xmlns:a16="http://schemas.microsoft.com/office/drawing/2014/main" id="{555DF027-E633-44EE-ACA0-C205930AA93E}"/>
              </a:ext>
            </a:extLst>
          </p:cNvPr>
          <p:cNvSpPr>
            <a:spLocks noGrp="1"/>
          </p:cNvSpPr>
          <p:nvPr>
            <p:ph type="body" idx="1"/>
          </p:nvPr>
        </p:nvSpPr>
        <p:spPr>
          <a:xfrm>
            <a:off x="550864" y="1731375"/>
            <a:ext cx="5437186" cy="535354"/>
          </a:xfrm>
        </p:spPr>
        <p:txBody>
          <a:bodyPr anchor="b">
            <a:noAutofit/>
          </a:bodyPr>
          <a:lstStyle>
            <a:lvl1pPr marL="0" indent="0">
              <a:buNone/>
              <a:defRPr sz="1400" b="0" cap="all" spc="200" baseline="0">
                <a:solidFill>
                  <a:schemeClr val="tx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BA4F363-FEEF-4CD2-A18E-17AE8D485171}"/>
              </a:ext>
            </a:extLst>
          </p:cNvPr>
          <p:cNvSpPr>
            <a:spLocks noGrp="1"/>
          </p:cNvSpPr>
          <p:nvPr>
            <p:ph sz="half" idx="2"/>
          </p:nvPr>
        </p:nvSpPr>
        <p:spPr>
          <a:xfrm>
            <a:off x="550863" y="2427370"/>
            <a:ext cx="5429114" cy="3515555"/>
          </a:xfrm>
        </p:spPr>
        <p:txBody>
          <a:bodyPr>
            <a:noAutofit/>
          </a:bodyPr>
          <a:lstStyle>
            <a:lvl1pPr>
              <a:defRPr sz="2400"/>
            </a:lvl1pPr>
            <a:lvl2pPr>
              <a:defRPr sz="1600"/>
            </a:lvl2pPr>
            <a:lvl3pPr>
              <a:defRPr sz="16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34E50F8C-4D64-40FD-AE8C-6A1F3C2A84ED}"/>
              </a:ext>
            </a:extLst>
          </p:cNvPr>
          <p:cNvSpPr>
            <a:spLocks noGrp="1"/>
          </p:cNvSpPr>
          <p:nvPr>
            <p:ph type="body" sz="quarter" idx="3"/>
          </p:nvPr>
        </p:nvSpPr>
        <p:spPr>
          <a:xfrm>
            <a:off x="6212024" y="1731375"/>
            <a:ext cx="5436392" cy="535354"/>
          </a:xfrm>
        </p:spPr>
        <p:txBody>
          <a:bodyPr vert="horz" wrap="square" lIns="0" tIns="0" rIns="0" bIns="0" rtlCol="0" anchor="b">
            <a:noAutofit/>
          </a:bodyPr>
          <a:lstStyle>
            <a:lvl1pPr>
              <a:buNone/>
              <a:defRPr lang="en-US" sz="1400" b="0" cap="all" spc="200" baseline="0" dirty="0">
                <a:solidFill>
                  <a:schemeClr val="tx1"/>
                </a:solidFill>
              </a:defRPr>
            </a:lvl1pPr>
          </a:lstStyle>
          <a:p>
            <a:pPr marL="228600" lvl="0" indent="-228600"/>
            <a:r>
              <a:rPr lang="en-US"/>
              <a:t>Click to edit Master text styles</a:t>
            </a:r>
          </a:p>
        </p:txBody>
      </p:sp>
      <p:sp>
        <p:nvSpPr>
          <p:cNvPr id="6" name="Content Placeholder 5">
            <a:extLst>
              <a:ext uri="{FF2B5EF4-FFF2-40B4-BE49-F238E27FC236}">
                <a16:creationId xmlns:a16="http://schemas.microsoft.com/office/drawing/2014/main" id="{A7AC943E-DB2B-40E0-907F-8EA1404791DE}"/>
              </a:ext>
            </a:extLst>
          </p:cNvPr>
          <p:cNvSpPr>
            <a:spLocks noGrp="1"/>
          </p:cNvSpPr>
          <p:nvPr>
            <p:ph sz="quarter" idx="4"/>
          </p:nvPr>
        </p:nvSpPr>
        <p:spPr>
          <a:xfrm>
            <a:off x="6212023" y="2427370"/>
            <a:ext cx="5436391" cy="3515555"/>
          </a:xfrm>
        </p:spPr>
        <p:txBody>
          <a:bodyPr>
            <a:noAutofit/>
          </a:bodyPr>
          <a:lstStyle>
            <a:lvl1pPr>
              <a:defRPr sz="2400"/>
            </a:lvl1pPr>
            <a:lvl2pPr>
              <a:defRPr sz="1600"/>
            </a:lvl2pPr>
            <a:lvl3pPr>
              <a:defRPr sz="16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DCDCD5B-3F26-4AFA-8BD4-E5D8DD2AF494}"/>
              </a:ext>
            </a:extLst>
          </p:cNvPr>
          <p:cNvSpPr>
            <a:spLocks noGrp="1"/>
          </p:cNvSpPr>
          <p:nvPr>
            <p:ph type="dt" sz="half" idx="10"/>
          </p:nvPr>
        </p:nvSpPr>
        <p:spPr/>
        <p:txBody>
          <a:bodyPr>
            <a:noAutofit/>
          </a:bodyPr>
          <a:lstStyle/>
          <a:p>
            <a:r>
              <a:rPr lang="en-US"/>
              <a:t>Saturday, March 23, 2024</a:t>
            </a:r>
          </a:p>
        </p:txBody>
      </p:sp>
      <p:sp>
        <p:nvSpPr>
          <p:cNvPr id="8" name="Footer Placeholder 7">
            <a:extLst>
              <a:ext uri="{FF2B5EF4-FFF2-40B4-BE49-F238E27FC236}">
                <a16:creationId xmlns:a16="http://schemas.microsoft.com/office/drawing/2014/main" id="{3D10D1EE-83A0-4FB5-9B25-8A73DE891A87}"/>
              </a:ext>
            </a:extLst>
          </p:cNvPr>
          <p:cNvSpPr>
            <a:spLocks noGrp="1"/>
          </p:cNvSpPr>
          <p:nvPr>
            <p:ph type="ftr" sz="quarter" idx="11"/>
          </p:nvPr>
        </p:nvSpPr>
        <p:spPr/>
        <p:txBody>
          <a:bodyPr>
            <a:noAutofit/>
          </a:bodyPr>
          <a:lstStyle/>
          <a:p>
            <a:r>
              <a:rPr lang="en-US"/>
              <a:t>Texas Play and Development Conference Keynote</a:t>
            </a:r>
          </a:p>
        </p:txBody>
      </p:sp>
      <p:sp>
        <p:nvSpPr>
          <p:cNvPr id="9" name="Slide Number Placeholder 8">
            <a:extLst>
              <a:ext uri="{FF2B5EF4-FFF2-40B4-BE49-F238E27FC236}">
                <a16:creationId xmlns:a16="http://schemas.microsoft.com/office/drawing/2014/main" id="{03031C35-2E5B-491D-85ED-DB42A4FE1623}"/>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Tree>
    <p:extLst>
      <p:ext uri="{BB962C8B-B14F-4D97-AF65-F5344CB8AC3E}">
        <p14:creationId xmlns:p14="http://schemas.microsoft.com/office/powerpoint/2010/main" val="6703923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1_Content 3 column">
    <p:spTree>
      <p:nvGrpSpPr>
        <p:cNvPr id="1" name=""/>
        <p:cNvGrpSpPr/>
        <p:nvPr/>
      </p:nvGrpSpPr>
      <p:grpSpPr>
        <a:xfrm>
          <a:off x="0" y="0"/>
          <a:ext cx="0" cy="0"/>
          <a:chOff x="0" y="0"/>
          <a:chExt cx="0" cy="0"/>
        </a:xfrm>
      </p:grpSpPr>
      <p:grpSp>
        <p:nvGrpSpPr>
          <p:cNvPr id="34" name="Group 33">
            <a:extLst>
              <a:ext uri="{FF2B5EF4-FFF2-40B4-BE49-F238E27FC236}">
                <a16:creationId xmlns:a16="http://schemas.microsoft.com/office/drawing/2014/main" id="{79DE9FAB-6BBA-4CFE-B67D-77B47F01ECA4}"/>
              </a:ext>
              <a:ext uri="{C183D7F6-B498-43B3-948B-1728B52AA6E4}">
                <adec:decorative xmlns:adec="http://schemas.microsoft.com/office/drawing/2017/decorative" val="1"/>
              </a:ext>
            </a:extLst>
          </p:cNvPr>
          <p:cNvGrpSpPr/>
          <p:nvPr/>
        </p:nvGrpSpPr>
        <p:grpSpPr>
          <a:xfrm>
            <a:off x="137931" y="5260967"/>
            <a:ext cx="1980001" cy="1363916"/>
            <a:chOff x="4879602" y="3781429"/>
            <a:chExt cx="1980001" cy="1363916"/>
          </a:xfrm>
        </p:grpSpPr>
        <p:sp>
          <p:nvSpPr>
            <p:cNvPr id="35" name="Freeform: Shape 34">
              <a:extLst>
                <a:ext uri="{FF2B5EF4-FFF2-40B4-BE49-F238E27FC236}">
                  <a16:creationId xmlns:a16="http://schemas.microsoft.com/office/drawing/2014/main" id="{79FAC916-D9BB-4794-81B4-7C47C67E850D}"/>
                </a:ext>
              </a:extLst>
            </p:cNvPr>
            <p:cNvSpPr>
              <a:spLocks noChangeAspect="1"/>
            </p:cNvSpPr>
            <p:nvPr/>
          </p:nvSpPr>
          <p:spPr>
            <a:xfrm rot="18900000" flipV="1">
              <a:off x="5005634" y="4191206"/>
              <a:ext cx="1853969" cy="926985"/>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254000" dist="50800" dir="162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36" name="Freeform: Shape 35">
              <a:extLst>
                <a:ext uri="{FF2B5EF4-FFF2-40B4-BE49-F238E27FC236}">
                  <a16:creationId xmlns:a16="http://schemas.microsoft.com/office/drawing/2014/main" id="{B5CA2231-7A65-4D16-8400-A210CC41DB73}"/>
                </a:ext>
              </a:extLst>
            </p:cNvPr>
            <p:cNvSpPr>
              <a:spLocks noChangeAspect="1"/>
            </p:cNvSpPr>
            <p:nvPr/>
          </p:nvSpPr>
          <p:spPr>
            <a:xfrm rot="18900000" flipV="1">
              <a:off x="4957101" y="4052255"/>
              <a:ext cx="1853969" cy="1093090"/>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solidFill>
                  <a:schemeClr val="tx1"/>
                </a:solidFill>
              </a:endParaRPr>
            </a:p>
          </p:txBody>
        </p:sp>
        <p:sp>
          <p:nvSpPr>
            <p:cNvPr id="37" name="Oval 36">
              <a:extLst>
                <a:ext uri="{FF2B5EF4-FFF2-40B4-BE49-F238E27FC236}">
                  <a16:creationId xmlns:a16="http://schemas.microsoft.com/office/drawing/2014/main" id="{4B089C8C-B82B-4704-88E2-E857A5E21529}"/>
                </a:ext>
              </a:extLst>
            </p:cNvPr>
            <p:cNvSpPr/>
            <p:nvPr/>
          </p:nvSpPr>
          <p:spPr>
            <a:xfrm rot="13500000" flipV="1">
              <a:off x="6040374" y="3601683"/>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8" name="Oval 37">
              <a:extLst>
                <a:ext uri="{FF2B5EF4-FFF2-40B4-BE49-F238E27FC236}">
                  <a16:creationId xmlns:a16="http://schemas.microsoft.com/office/drawing/2014/main" id="{434B90C8-5B4D-456E-AD99-80EF748FDD72}"/>
                </a:ext>
              </a:extLst>
            </p:cNvPr>
            <p:cNvSpPr/>
            <p:nvPr/>
          </p:nvSpPr>
          <p:spPr>
            <a:xfrm rot="13500000" flipV="1">
              <a:off x="5059348" y="4582709"/>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19" name="Freeform: Shape 18">
            <a:extLst>
              <a:ext uri="{FF2B5EF4-FFF2-40B4-BE49-F238E27FC236}">
                <a16:creationId xmlns:a16="http://schemas.microsoft.com/office/drawing/2014/main" id="{82184FF4-7029-4ED7-813A-192E60608764}"/>
              </a:ext>
              <a:ext uri="{C183D7F6-B498-43B3-948B-1728B52AA6E4}">
                <adec:decorative xmlns:adec="http://schemas.microsoft.com/office/drawing/2017/decorative" val="1"/>
              </a:ext>
            </a:extLst>
          </p:cNvPr>
          <p:cNvSpPr>
            <a:spLocks noChangeAspect="1"/>
          </p:cNvSpPr>
          <p:nvPr/>
        </p:nvSpPr>
        <p:spPr>
          <a:xfrm rot="2700000">
            <a:off x="10834944" y="171268"/>
            <a:ext cx="1080000" cy="1262947"/>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0" name="Oval 19">
            <a:extLst>
              <a:ext uri="{FF2B5EF4-FFF2-40B4-BE49-F238E27FC236}">
                <a16:creationId xmlns:a16="http://schemas.microsoft.com/office/drawing/2014/main" id="{AAA7AB09-557C-41AD-9113-FF9F68FA1035}"/>
              </a:ext>
              <a:ext uri="{C183D7F6-B498-43B3-948B-1728B52AA6E4}">
                <adec:decorative xmlns:adec="http://schemas.microsoft.com/office/drawing/2017/decorative" val="1"/>
              </a:ext>
            </a:extLst>
          </p:cNvPr>
          <p:cNvSpPr/>
          <p:nvPr/>
        </p:nvSpPr>
        <p:spPr>
          <a:xfrm rot="8100000">
            <a:off x="10849344" y="518342"/>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5" name="Oval 24">
            <a:extLst>
              <a:ext uri="{FF2B5EF4-FFF2-40B4-BE49-F238E27FC236}">
                <a16:creationId xmlns:a16="http://schemas.microsoft.com/office/drawing/2014/main" id="{EF99ECAA-1F11-4937-BBA6-51935AB44C9D}"/>
              </a:ext>
              <a:ext uri="{C183D7F6-B498-43B3-948B-1728B52AA6E4}">
                <adec:decorative xmlns:adec="http://schemas.microsoft.com/office/drawing/2017/decorative" val="1"/>
              </a:ext>
            </a:extLst>
          </p:cNvPr>
          <p:cNvSpPr>
            <a:spLocks noChangeAspect="1"/>
          </p:cNvSpPr>
          <p:nvPr/>
        </p:nvSpPr>
        <p:spPr>
          <a:xfrm>
            <a:off x="1800802" y="247285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5" name="Title 1">
            <a:extLst>
              <a:ext uri="{FF2B5EF4-FFF2-40B4-BE49-F238E27FC236}">
                <a16:creationId xmlns:a16="http://schemas.microsoft.com/office/drawing/2014/main" id="{EBCCE83C-72C8-4181-8D03-7CFB23A6FF2D}"/>
              </a:ext>
            </a:extLst>
          </p:cNvPr>
          <p:cNvSpPr>
            <a:spLocks noGrp="1"/>
          </p:cNvSpPr>
          <p:nvPr>
            <p:ph type="title"/>
          </p:nvPr>
        </p:nvSpPr>
        <p:spPr>
          <a:xfrm>
            <a:off x="550862" y="549275"/>
            <a:ext cx="11097551" cy="1332000"/>
          </a:xfrm>
        </p:spPr>
        <p:txBody>
          <a:bodyPr vert="horz" wrap="square" lIns="0" tIns="0" rIns="0" bIns="0" rtlCol="0" anchor="t" anchorCtr="0">
            <a:noAutofit/>
          </a:bodyPr>
          <a:lstStyle>
            <a:lvl1pPr>
              <a:defRPr lang="en-US" sz="4800" dirty="0"/>
            </a:lvl1pPr>
          </a:lstStyle>
          <a:p>
            <a:pPr lvl="0">
              <a:lnSpc>
                <a:spcPct val="100000"/>
              </a:lnSpc>
            </a:pPr>
            <a:r>
              <a:rPr lang="en-US"/>
              <a:t>Click to edit Master title style</a:t>
            </a:r>
            <a:endParaRPr lang="en-US" dirty="0"/>
          </a:p>
        </p:txBody>
      </p:sp>
      <p:sp>
        <p:nvSpPr>
          <p:cNvPr id="16" name="Text Placeholder 2">
            <a:extLst>
              <a:ext uri="{FF2B5EF4-FFF2-40B4-BE49-F238E27FC236}">
                <a16:creationId xmlns:a16="http://schemas.microsoft.com/office/drawing/2014/main" id="{C6FCDFCC-38D1-43A4-918F-491DBA6B2CF6}"/>
              </a:ext>
            </a:extLst>
          </p:cNvPr>
          <p:cNvSpPr>
            <a:spLocks noGrp="1"/>
          </p:cNvSpPr>
          <p:nvPr>
            <p:ph type="body" idx="1"/>
          </p:nvPr>
        </p:nvSpPr>
        <p:spPr>
          <a:xfrm>
            <a:off x="550864" y="1731375"/>
            <a:ext cx="3563936" cy="535354"/>
          </a:xfrm>
        </p:spPr>
        <p:txBody>
          <a:bodyPr anchor="b">
            <a:noAutofit/>
          </a:bodyPr>
          <a:lstStyle>
            <a:lvl1pPr marL="0" indent="0">
              <a:buNone/>
              <a:defRPr sz="2000" b="0" cap="all" spc="200" baseline="0">
                <a:solidFill>
                  <a:schemeClr val="tx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7" name="Content Placeholder 3">
            <a:extLst>
              <a:ext uri="{FF2B5EF4-FFF2-40B4-BE49-F238E27FC236}">
                <a16:creationId xmlns:a16="http://schemas.microsoft.com/office/drawing/2014/main" id="{8A9CB740-8581-4D62-8481-7ECBBEDA7219}"/>
              </a:ext>
            </a:extLst>
          </p:cNvPr>
          <p:cNvSpPr>
            <a:spLocks noGrp="1"/>
          </p:cNvSpPr>
          <p:nvPr>
            <p:ph sz="half" idx="2"/>
          </p:nvPr>
        </p:nvSpPr>
        <p:spPr>
          <a:xfrm>
            <a:off x="559476" y="2432304"/>
            <a:ext cx="3563936" cy="3515555"/>
          </a:xfrm>
        </p:spPr>
        <p:txBody>
          <a:bodyPr>
            <a:noAutofit/>
          </a:bodyPr>
          <a:lstStyle>
            <a:lvl1pPr>
              <a:defRPr sz="1800"/>
            </a:lvl1pPr>
            <a:lvl2pPr>
              <a:defRPr sz="1800"/>
            </a:lvl2pPr>
            <a:lvl3pPr>
              <a:defRPr sz="18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2" name="Text Placeholder 4">
            <a:extLst>
              <a:ext uri="{FF2B5EF4-FFF2-40B4-BE49-F238E27FC236}">
                <a16:creationId xmlns:a16="http://schemas.microsoft.com/office/drawing/2014/main" id="{AB16E493-D962-46EC-BBB8-D7E68A640438}"/>
              </a:ext>
            </a:extLst>
          </p:cNvPr>
          <p:cNvSpPr>
            <a:spLocks noGrp="1"/>
          </p:cNvSpPr>
          <p:nvPr>
            <p:ph type="body" sz="quarter" idx="13"/>
          </p:nvPr>
        </p:nvSpPr>
        <p:spPr>
          <a:xfrm>
            <a:off x="4341573" y="1731375"/>
            <a:ext cx="3566160" cy="535354"/>
          </a:xfrm>
        </p:spPr>
        <p:txBody>
          <a:bodyPr vert="horz" wrap="square" lIns="0" tIns="0" rIns="0" bIns="0" rtlCol="0" anchor="b">
            <a:noAutofit/>
          </a:bodyPr>
          <a:lstStyle>
            <a:lvl1pPr>
              <a:buNone/>
              <a:defRPr lang="en-US" sz="2000" b="0" cap="all" spc="200" baseline="0" dirty="0">
                <a:solidFill>
                  <a:schemeClr val="tx1"/>
                </a:solidFill>
              </a:defRPr>
            </a:lvl1pPr>
          </a:lstStyle>
          <a:p>
            <a:pPr marL="228600" lvl="0" indent="-228600"/>
            <a:r>
              <a:rPr lang="en-US"/>
              <a:t>Click to edit Master text styles</a:t>
            </a:r>
          </a:p>
        </p:txBody>
      </p:sp>
      <p:sp>
        <p:nvSpPr>
          <p:cNvPr id="23" name="Content Placeholder 5">
            <a:extLst>
              <a:ext uri="{FF2B5EF4-FFF2-40B4-BE49-F238E27FC236}">
                <a16:creationId xmlns:a16="http://schemas.microsoft.com/office/drawing/2014/main" id="{88CC7C67-1BA6-42A6-B9D3-8EDF70A3DB38}"/>
              </a:ext>
            </a:extLst>
          </p:cNvPr>
          <p:cNvSpPr>
            <a:spLocks noGrp="1"/>
          </p:cNvSpPr>
          <p:nvPr>
            <p:ph sz="quarter" idx="14"/>
          </p:nvPr>
        </p:nvSpPr>
        <p:spPr>
          <a:xfrm>
            <a:off x="4341573" y="2427370"/>
            <a:ext cx="3508755" cy="3515555"/>
          </a:xfrm>
        </p:spPr>
        <p:txBody>
          <a:bodyPr>
            <a:noAutofit/>
          </a:bodyPr>
          <a:lstStyle>
            <a:lvl1pPr>
              <a:defRPr sz="1700"/>
            </a:lvl1pPr>
            <a:lvl2pPr>
              <a:defRPr sz="1700"/>
            </a:lvl2pPr>
            <a:lvl3pPr>
              <a:defRPr sz="1700"/>
            </a:lvl3pPr>
            <a:lvl4pPr>
              <a:defRPr sz="1700"/>
            </a:lvl4pPr>
            <a:lvl5pPr>
              <a:defRPr sz="17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8" name="Text Placeholder 4">
            <a:extLst>
              <a:ext uri="{FF2B5EF4-FFF2-40B4-BE49-F238E27FC236}">
                <a16:creationId xmlns:a16="http://schemas.microsoft.com/office/drawing/2014/main" id="{C17092A6-D0E6-4EF2-B3B8-AE35438D4D77}"/>
              </a:ext>
            </a:extLst>
          </p:cNvPr>
          <p:cNvSpPr>
            <a:spLocks noGrp="1"/>
          </p:cNvSpPr>
          <p:nvPr>
            <p:ph type="body" sz="quarter" idx="3" hasCustomPrompt="1"/>
          </p:nvPr>
        </p:nvSpPr>
        <p:spPr>
          <a:xfrm>
            <a:off x="8139659" y="1731375"/>
            <a:ext cx="3566160" cy="535354"/>
          </a:xfrm>
        </p:spPr>
        <p:txBody>
          <a:bodyPr vert="horz" wrap="square" lIns="0" tIns="0" rIns="0" bIns="0" rtlCol="0" anchor="b">
            <a:noAutofit/>
          </a:bodyPr>
          <a:lstStyle>
            <a:lvl1pPr>
              <a:buNone/>
              <a:defRPr lang="en-US" sz="2000" b="0" cap="all" spc="200" baseline="0" dirty="0">
                <a:solidFill>
                  <a:schemeClr val="tx1"/>
                </a:solidFill>
              </a:defRPr>
            </a:lvl1pPr>
          </a:lstStyle>
          <a:p>
            <a:pPr marL="228600" lvl="0" indent="-228600"/>
            <a:r>
              <a:rPr lang="en-US" dirty="0"/>
              <a:t>Click to EDIT</a:t>
            </a:r>
          </a:p>
        </p:txBody>
      </p:sp>
      <p:sp>
        <p:nvSpPr>
          <p:cNvPr id="21" name="Content Placeholder 5">
            <a:extLst>
              <a:ext uri="{FF2B5EF4-FFF2-40B4-BE49-F238E27FC236}">
                <a16:creationId xmlns:a16="http://schemas.microsoft.com/office/drawing/2014/main" id="{4534254A-2561-400F-87CB-18A8D3538124}"/>
              </a:ext>
            </a:extLst>
          </p:cNvPr>
          <p:cNvSpPr>
            <a:spLocks noGrp="1"/>
          </p:cNvSpPr>
          <p:nvPr>
            <p:ph sz="quarter" idx="4"/>
          </p:nvPr>
        </p:nvSpPr>
        <p:spPr>
          <a:xfrm>
            <a:off x="8139659" y="2427370"/>
            <a:ext cx="3508755" cy="3515555"/>
          </a:xfrm>
        </p:spPr>
        <p:txBody>
          <a:bodyPr>
            <a:noAutofit/>
          </a:bodyPr>
          <a:lstStyle>
            <a:lvl1pPr>
              <a:defRPr sz="1700"/>
            </a:lvl1pPr>
            <a:lvl2pPr>
              <a:defRPr sz="1700"/>
            </a:lvl2pPr>
            <a:lvl3pPr>
              <a:defRPr sz="1700"/>
            </a:lvl3pPr>
            <a:lvl4pPr>
              <a:defRPr sz="1700"/>
            </a:lvl4pPr>
            <a:lvl5pPr>
              <a:defRPr sz="17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B1BC074-1090-47AF-BDE8-3859BF574BA6}"/>
              </a:ext>
            </a:extLst>
          </p:cNvPr>
          <p:cNvSpPr>
            <a:spLocks noGrp="1"/>
          </p:cNvSpPr>
          <p:nvPr>
            <p:ph type="dt" sz="half" idx="10"/>
          </p:nvPr>
        </p:nvSpPr>
        <p:spPr/>
        <p:txBody>
          <a:bodyPr>
            <a:noAutofit/>
          </a:bodyPr>
          <a:lstStyle/>
          <a:p>
            <a:r>
              <a:rPr lang="en-US"/>
              <a:t>Saturday, March 23, 2024</a:t>
            </a:r>
            <a:endParaRPr lang="en-US" dirty="0"/>
          </a:p>
        </p:txBody>
      </p:sp>
      <p:sp>
        <p:nvSpPr>
          <p:cNvPr id="5" name="Footer Placeholder 4">
            <a:extLst>
              <a:ext uri="{FF2B5EF4-FFF2-40B4-BE49-F238E27FC236}">
                <a16:creationId xmlns:a16="http://schemas.microsoft.com/office/drawing/2014/main" id="{F1D6522F-D41A-4734-8BD1-BD6E5A37D04C}"/>
              </a:ext>
            </a:extLst>
          </p:cNvPr>
          <p:cNvSpPr>
            <a:spLocks noGrp="1"/>
          </p:cNvSpPr>
          <p:nvPr>
            <p:ph type="ftr" sz="quarter" idx="11"/>
          </p:nvPr>
        </p:nvSpPr>
        <p:spPr/>
        <p:txBody>
          <a:bodyPr>
            <a:noAutofit/>
          </a:bodyPr>
          <a:lstStyle/>
          <a:p>
            <a:r>
              <a:rPr lang="en-US"/>
              <a:t>Texas Play and Development Conference Keynote</a:t>
            </a:r>
          </a:p>
        </p:txBody>
      </p:sp>
      <p:sp>
        <p:nvSpPr>
          <p:cNvPr id="6" name="Slide Number Placeholder 5">
            <a:extLst>
              <a:ext uri="{FF2B5EF4-FFF2-40B4-BE49-F238E27FC236}">
                <a16:creationId xmlns:a16="http://schemas.microsoft.com/office/drawing/2014/main" id="{D74D4206-406C-42A3-BBD4-44C043180931}"/>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Tree>
    <p:extLst>
      <p:ext uri="{BB962C8B-B14F-4D97-AF65-F5344CB8AC3E}">
        <p14:creationId xmlns:p14="http://schemas.microsoft.com/office/powerpoint/2010/main" val="228520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2_Summary">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E949202B-67AE-417A-A336-DF5257FFDCF0}"/>
              </a:ext>
            </a:extLst>
          </p:cNvPr>
          <p:cNvSpPr>
            <a:spLocks noGrp="1"/>
          </p:cNvSpPr>
          <p:nvPr>
            <p:ph type="title"/>
          </p:nvPr>
        </p:nvSpPr>
        <p:spPr>
          <a:xfrm>
            <a:off x="550863" y="4508500"/>
            <a:ext cx="4500562" cy="1562959"/>
          </a:xfrm>
        </p:spPr>
        <p:txBody>
          <a:bodyPr wrap="square" anchor="t" anchorCtr="0">
            <a:noAutofit/>
          </a:bodyPr>
          <a:lstStyle/>
          <a:p>
            <a:r>
              <a:rPr lang="en-US"/>
              <a:t>Click to edit Master title style</a:t>
            </a:r>
          </a:p>
        </p:txBody>
      </p:sp>
      <p:sp>
        <p:nvSpPr>
          <p:cNvPr id="10" name="Picture Placeholder 9">
            <a:extLst>
              <a:ext uri="{FF2B5EF4-FFF2-40B4-BE49-F238E27FC236}">
                <a16:creationId xmlns:a16="http://schemas.microsoft.com/office/drawing/2014/main" id="{1786D546-2834-435F-950F-DCEFE654B3B1}"/>
              </a:ext>
            </a:extLst>
          </p:cNvPr>
          <p:cNvSpPr>
            <a:spLocks noGrp="1"/>
          </p:cNvSpPr>
          <p:nvPr>
            <p:ph type="pic" sz="quarter" idx="13"/>
          </p:nvPr>
        </p:nvSpPr>
        <p:spPr>
          <a:xfrm>
            <a:off x="0" y="0"/>
            <a:ext cx="12192000" cy="3776472"/>
          </a:xfrm>
          <a:solidFill>
            <a:schemeClr val="accent5"/>
          </a:solidFill>
        </p:spPr>
        <p:txBody>
          <a:bodyPr>
            <a:noAutofit/>
          </a:bodyPr>
          <a:lstStyle/>
          <a:p>
            <a:r>
              <a:rPr lang="en-US"/>
              <a:t>Click icon to add picture</a:t>
            </a:r>
          </a:p>
        </p:txBody>
      </p:sp>
      <p:sp>
        <p:nvSpPr>
          <p:cNvPr id="7" name="Content Placeholder 6">
            <a:extLst>
              <a:ext uri="{FF2B5EF4-FFF2-40B4-BE49-F238E27FC236}">
                <a16:creationId xmlns:a16="http://schemas.microsoft.com/office/drawing/2014/main" id="{3BD763BD-EAC5-4DB8-81AF-9743BB6A9576}"/>
              </a:ext>
            </a:extLst>
          </p:cNvPr>
          <p:cNvSpPr>
            <a:spLocks noGrp="1"/>
          </p:cNvSpPr>
          <p:nvPr>
            <p:ph sz="quarter" idx="15"/>
          </p:nvPr>
        </p:nvSpPr>
        <p:spPr>
          <a:xfrm>
            <a:off x="5262411" y="4508500"/>
            <a:ext cx="6221412" cy="1563688"/>
          </a:xfrm>
        </p:spPr>
        <p:txBody>
          <a:bodyPr>
            <a:noAutofit/>
          </a:bodyPr>
          <a:lstStyle>
            <a:lvl1pPr marL="0" indent="0">
              <a:buNone/>
              <a:defRPr sz="2000"/>
            </a:lvl1pPr>
            <a:lvl2pPr>
              <a:buNone/>
              <a:defRPr sz="1900"/>
            </a:lvl2pPr>
            <a:lvl3pPr>
              <a:buNone/>
              <a:defRPr sz="1900"/>
            </a:lvl3pPr>
            <a:lvl4pPr>
              <a:buNone/>
              <a:defRPr sz="1900"/>
            </a:lvl4pPr>
            <a:lvl5pPr>
              <a:buNone/>
              <a:defRPr sz="1900"/>
            </a:lvl5pPr>
          </a:lstStyle>
          <a:p>
            <a:pPr lvl="0"/>
            <a:r>
              <a:rPr lang="en-US"/>
              <a:t>Click to edit Master text styles</a:t>
            </a:r>
          </a:p>
        </p:txBody>
      </p:sp>
      <p:sp>
        <p:nvSpPr>
          <p:cNvPr id="2" name="Date Placeholder 1">
            <a:extLst>
              <a:ext uri="{FF2B5EF4-FFF2-40B4-BE49-F238E27FC236}">
                <a16:creationId xmlns:a16="http://schemas.microsoft.com/office/drawing/2014/main" id="{AB81B449-7B97-41DC-B23F-65EDCBD316A6}"/>
              </a:ext>
            </a:extLst>
          </p:cNvPr>
          <p:cNvSpPr>
            <a:spLocks noGrp="1"/>
          </p:cNvSpPr>
          <p:nvPr>
            <p:ph type="dt" sz="half" idx="10"/>
          </p:nvPr>
        </p:nvSpPr>
        <p:spPr/>
        <p:txBody>
          <a:bodyPr>
            <a:noAutofit/>
          </a:bodyPr>
          <a:lstStyle/>
          <a:p>
            <a:r>
              <a:rPr lang="en-US"/>
              <a:t>Saturday, March 23, 2024</a:t>
            </a:r>
          </a:p>
        </p:txBody>
      </p:sp>
      <p:sp>
        <p:nvSpPr>
          <p:cNvPr id="3" name="Footer Placeholder 2">
            <a:extLst>
              <a:ext uri="{FF2B5EF4-FFF2-40B4-BE49-F238E27FC236}">
                <a16:creationId xmlns:a16="http://schemas.microsoft.com/office/drawing/2014/main" id="{7C6B46D5-337B-4906-8412-4EEA3884FA7E}"/>
              </a:ext>
            </a:extLst>
          </p:cNvPr>
          <p:cNvSpPr>
            <a:spLocks noGrp="1"/>
          </p:cNvSpPr>
          <p:nvPr>
            <p:ph type="ftr" sz="quarter" idx="11"/>
          </p:nvPr>
        </p:nvSpPr>
        <p:spPr/>
        <p:txBody>
          <a:bodyPr>
            <a:noAutofit/>
          </a:bodyPr>
          <a:lstStyle/>
          <a:p>
            <a:r>
              <a:rPr lang="en-US"/>
              <a:t>Texas Play and Development Conference Keynote</a:t>
            </a:r>
          </a:p>
        </p:txBody>
      </p:sp>
      <p:sp>
        <p:nvSpPr>
          <p:cNvPr id="4" name="Slide Number Placeholder 3">
            <a:extLst>
              <a:ext uri="{FF2B5EF4-FFF2-40B4-BE49-F238E27FC236}">
                <a16:creationId xmlns:a16="http://schemas.microsoft.com/office/drawing/2014/main" id="{E436F230-C9A7-407A-B923-873839C8D8A0}"/>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
        <p:nvSpPr>
          <p:cNvPr id="8" name="Oval 7">
            <a:extLst>
              <a:ext uri="{FF2B5EF4-FFF2-40B4-BE49-F238E27FC236}">
                <a16:creationId xmlns:a16="http://schemas.microsoft.com/office/drawing/2014/main" id="{446AF837-10C6-44A5-B8D6-960A57487B43}"/>
              </a:ext>
              <a:ext uri="{C183D7F6-B498-43B3-948B-1728B52AA6E4}">
                <adec:decorative xmlns:adec="http://schemas.microsoft.com/office/drawing/2017/decorative" val="1"/>
              </a:ext>
            </a:extLst>
          </p:cNvPr>
          <p:cNvSpPr>
            <a:spLocks noChangeAspect="1"/>
          </p:cNvSpPr>
          <p:nvPr userDrawn="1"/>
        </p:nvSpPr>
        <p:spPr>
          <a:xfrm>
            <a:off x="1225773" y="385222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Tree>
    <p:extLst>
      <p:ext uri="{BB962C8B-B14F-4D97-AF65-F5344CB8AC3E}">
        <p14:creationId xmlns:p14="http://schemas.microsoft.com/office/powerpoint/2010/main" val="142547702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3_Closing">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97246E34-E6EE-4BF3-A0D3-A20868B5A594}"/>
              </a:ext>
            </a:extLst>
          </p:cNvPr>
          <p:cNvSpPr>
            <a:spLocks noGrp="1"/>
          </p:cNvSpPr>
          <p:nvPr>
            <p:ph type="ctrTitle"/>
          </p:nvPr>
        </p:nvSpPr>
        <p:spPr>
          <a:xfrm>
            <a:off x="550863" y="549275"/>
            <a:ext cx="5437187" cy="2986234"/>
          </a:xfrm>
        </p:spPr>
        <p:txBody>
          <a:bodyPr anchor="b" anchorCtr="0">
            <a:noAutofit/>
          </a:bodyPr>
          <a:lstStyle/>
          <a:p>
            <a:r>
              <a:rPr lang="en-US"/>
              <a:t>Click to edit Master title style</a:t>
            </a:r>
            <a:endParaRPr lang="en-US" dirty="0"/>
          </a:p>
        </p:txBody>
      </p:sp>
      <p:sp>
        <p:nvSpPr>
          <p:cNvPr id="31" name="Subtitle 2">
            <a:extLst>
              <a:ext uri="{FF2B5EF4-FFF2-40B4-BE49-F238E27FC236}">
                <a16:creationId xmlns:a16="http://schemas.microsoft.com/office/drawing/2014/main" id="{45BE5FFB-47D1-4474-B6CA-C3C936DF285E}"/>
              </a:ext>
            </a:extLst>
          </p:cNvPr>
          <p:cNvSpPr>
            <a:spLocks noGrp="1"/>
          </p:cNvSpPr>
          <p:nvPr>
            <p:ph type="subTitle" idx="1"/>
          </p:nvPr>
        </p:nvSpPr>
        <p:spPr>
          <a:xfrm>
            <a:off x="550863" y="3827610"/>
            <a:ext cx="5437187" cy="2265216"/>
          </a:xfrm>
        </p:spPr>
        <p:txBody>
          <a:bodyPr>
            <a:noAutofit/>
          </a:bodyPr>
          <a:lstStyle>
            <a:lvl1pPr>
              <a:buNone/>
              <a:defRPr sz="2400"/>
            </a:lvl1pPr>
          </a:lstStyle>
          <a:p>
            <a:r>
              <a:rPr lang="en-US">
                <a:solidFill>
                  <a:schemeClr val="tx1">
                    <a:alpha val="60000"/>
                  </a:schemeClr>
                </a:solidFill>
              </a:rPr>
              <a:t>Click to edit Master subtitle style</a:t>
            </a:r>
            <a:endParaRPr lang="en-US" dirty="0">
              <a:solidFill>
                <a:schemeClr val="tx1">
                  <a:alpha val="60000"/>
                </a:schemeClr>
              </a:solidFill>
            </a:endParaRPr>
          </a:p>
        </p:txBody>
      </p:sp>
      <p:sp>
        <p:nvSpPr>
          <p:cNvPr id="40" name="Picture Placeholder 39">
            <a:extLst>
              <a:ext uri="{FF2B5EF4-FFF2-40B4-BE49-F238E27FC236}">
                <a16:creationId xmlns:a16="http://schemas.microsoft.com/office/drawing/2014/main" id="{008D9209-1A62-4AC3-BF92-94348A9BC06B}"/>
              </a:ext>
            </a:extLst>
          </p:cNvPr>
          <p:cNvSpPr>
            <a:spLocks noGrp="1"/>
          </p:cNvSpPr>
          <p:nvPr>
            <p:ph type="pic" sz="quarter" idx="15"/>
          </p:nvPr>
        </p:nvSpPr>
        <p:spPr>
          <a:xfrm>
            <a:off x="6556248" y="548640"/>
            <a:ext cx="5084064" cy="2880360"/>
          </a:xfrm>
          <a:solidFill>
            <a:schemeClr val="accent5"/>
          </a:solidFill>
        </p:spPr>
        <p:txBody>
          <a:bodyPr>
            <a:noAutofit/>
          </a:bodyPr>
          <a:lstStyle/>
          <a:p>
            <a:r>
              <a:rPr lang="en-US"/>
              <a:t>Click icon to add picture</a:t>
            </a:r>
            <a:endParaRPr lang="en-US" dirty="0"/>
          </a:p>
        </p:txBody>
      </p:sp>
      <p:sp>
        <p:nvSpPr>
          <p:cNvPr id="42" name="Picture Placeholder 41">
            <a:extLst>
              <a:ext uri="{FF2B5EF4-FFF2-40B4-BE49-F238E27FC236}">
                <a16:creationId xmlns:a16="http://schemas.microsoft.com/office/drawing/2014/main" id="{FADBFB6B-1787-4549-91B6-D748C66B13C6}"/>
              </a:ext>
            </a:extLst>
          </p:cNvPr>
          <p:cNvSpPr>
            <a:spLocks noGrp="1"/>
          </p:cNvSpPr>
          <p:nvPr>
            <p:ph type="pic" sz="quarter" idx="16"/>
          </p:nvPr>
        </p:nvSpPr>
        <p:spPr>
          <a:xfrm>
            <a:off x="6556248" y="3429000"/>
            <a:ext cx="5084064" cy="2880360"/>
          </a:xfrm>
          <a:solidFill>
            <a:schemeClr val="accent5"/>
          </a:solidFill>
        </p:spPr>
        <p:txBody>
          <a:bodyPr>
            <a:noAutofit/>
          </a:bodyPr>
          <a:lstStyle/>
          <a:p>
            <a:r>
              <a:rPr lang="en-US"/>
              <a:t>Click icon to add picture</a:t>
            </a:r>
          </a:p>
        </p:txBody>
      </p:sp>
      <p:grpSp>
        <p:nvGrpSpPr>
          <p:cNvPr id="43" name="Group 42">
            <a:extLst>
              <a:ext uri="{FF2B5EF4-FFF2-40B4-BE49-F238E27FC236}">
                <a16:creationId xmlns:a16="http://schemas.microsoft.com/office/drawing/2014/main" id="{06966E3E-9B30-4375-AC9A-23256CC87D25}"/>
              </a:ext>
              <a:ext uri="{C183D7F6-B498-43B3-948B-1728B52AA6E4}">
                <adec:decorative xmlns:adec="http://schemas.microsoft.com/office/drawing/2017/decorative" val="1"/>
              </a:ext>
            </a:extLst>
          </p:cNvPr>
          <p:cNvGrpSpPr/>
          <p:nvPr userDrawn="1"/>
        </p:nvGrpSpPr>
        <p:grpSpPr>
          <a:xfrm>
            <a:off x="11161347" y="125399"/>
            <a:ext cx="1404698" cy="1155641"/>
            <a:chOff x="11161347" y="125399"/>
            <a:chExt cx="1404698" cy="1155641"/>
          </a:xfrm>
        </p:grpSpPr>
        <p:sp>
          <p:nvSpPr>
            <p:cNvPr id="44" name="Freeform: Shape 43">
              <a:extLst>
                <a:ext uri="{FF2B5EF4-FFF2-40B4-BE49-F238E27FC236}">
                  <a16:creationId xmlns:a16="http://schemas.microsoft.com/office/drawing/2014/main" id="{4EBBC5A2-A37E-47DF-9230-9A75067F1883}"/>
                </a:ext>
              </a:extLst>
            </p:cNvPr>
            <p:cNvSpPr>
              <a:spLocks noChangeAspect="1"/>
            </p:cNvSpPr>
            <p:nvPr/>
          </p:nvSpPr>
          <p:spPr>
            <a:xfrm rot="18900000">
              <a:off x="11161347" y="125399"/>
              <a:ext cx="1341675" cy="926985"/>
            </a:xfrm>
            <a:custGeom>
              <a:avLst/>
              <a:gdLst>
                <a:gd name="connsiteX0" fmla="*/ 1049126 w 1341675"/>
                <a:gd name="connsiteY0" fmla="*/ 8962 h 926985"/>
                <a:gd name="connsiteX1" fmla="*/ 1341675 w 1341675"/>
                <a:gd name="connsiteY1" fmla="*/ 301511 h 926985"/>
                <a:gd name="connsiteX2" fmla="*/ 1130649 w 1341675"/>
                <a:gd name="connsiteY2" fmla="*/ 512537 h 926985"/>
                <a:gd name="connsiteX3" fmla="*/ 1107397 w 1341675"/>
                <a:gd name="connsiteY3" fmla="*/ 499917 h 926985"/>
                <a:gd name="connsiteX4" fmla="*/ 926985 w 1341675"/>
                <a:gd name="connsiteY4" fmla="*/ 463493 h 926985"/>
                <a:gd name="connsiteX5" fmla="*/ 463493 w 1341675"/>
                <a:gd name="connsiteY5" fmla="*/ 926985 h 926985"/>
                <a:gd name="connsiteX6" fmla="*/ 0 w 1341675"/>
                <a:gd name="connsiteY6" fmla="*/ 926985 h 926985"/>
                <a:gd name="connsiteX7" fmla="*/ 926985 w 1341675"/>
                <a:gd name="connsiteY7" fmla="*/ 0 h 926985"/>
                <a:gd name="connsiteX8" fmla="*/ 1021763 w 1341675"/>
                <a:gd name="connsiteY8" fmla="*/ 4786 h 9269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41675" h="926985">
                  <a:moveTo>
                    <a:pt x="1049126" y="8962"/>
                  </a:moveTo>
                  <a:lnTo>
                    <a:pt x="1341675" y="301511"/>
                  </a:lnTo>
                  <a:lnTo>
                    <a:pt x="1130649" y="512537"/>
                  </a:lnTo>
                  <a:lnTo>
                    <a:pt x="1107397" y="499917"/>
                  </a:lnTo>
                  <a:cubicBezTo>
                    <a:pt x="1051945" y="476462"/>
                    <a:pt x="990979" y="463493"/>
                    <a:pt x="926985" y="463493"/>
                  </a:cubicBezTo>
                  <a:cubicBezTo>
                    <a:pt x="671005" y="463493"/>
                    <a:pt x="463493" y="671005"/>
                    <a:pt x="463493" y="926985"/>
                  </a:cubicBezTo>
                  <a:lnTo>
                    <a:pt x="0" y="926985"/>
                  </a:lnTo>
                  <a:cubicBezTo>
                    <a:pt x="0" y="415026"/>
                    <a:pt x="415025" y="0"/>
                    <a:pt x="926985" y="0"/>
                  </a:cubicBezTo>
                  <a:cubicBezTo>
                    <a:pt x="958982" y="0"/>
                    <a:pt x="990601" y="1621"/>
                    <a:pt x="1021763" y="4786"/>
                  </a:cubicBezTo>
                  <a:close/>
                </a:path>
              </a:pathLst>
            </a:custGeom>
            <a:solidFill>
              <a:schemeClr val="bg2"/>
            </a:solidFill>
            <a:ln>
              <a:noFill/>
            </a:ln>
            <a:effectLst>
              <a:innerShdw blurRad="254000" dist="50800" dir="54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sp>
          <p:nvSpPr>
            <p:cNvPr id="45" name="Oval 44">
              <a:extLst>
                <a:ext uri="{FF2B5EF4-FFF2-40B4-BE49-F238E27FC236}">
                  <a16:creationId xmlns:a16="http://schemas.microsoft.com/office/drawing/2014/main" id="{11781B9A-C230-4FFC-90A8-E0571B1DEDA7}"/>
                </a:ext>
              </a:extLst>
            </p:cNvPr>
            <p:cNvSpPr/>
            <p:nvPr/>
          </p:nvSpPr>
          <p:spPr>
            <a:xfrm rot="2700000">
              <a:off x="11798454" y="994196"/>
              <a:ext cx="107098" cy="466589"/>
            </a:xfrm>
            <a:prstGeom prst="ellipse">
              <a:avLst/>
            </a:prstGeom>
            <a:solidFill>
              <a:schemeClr val="bg2"/>
            </a:solidFill>
            <a:ln>
              <a:noFill/>
            </a:ln>
            <a:effectLst>
              <a:innerShdw blurRad="63500" dist="2540000">
                <a:schemeClr val="accent1">
                  <a:lumMod val="40000"/>
                  <a:lumOff val="6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46" name="Freeform: Shape 45">
              <a:extLst>
                <a:ext uri="{FF2B5EF4-FFF2-40B4-BE49-F238E27FC236}">
                  <a16:creationId xmlns:a16="http://schemas.microsoft.com/office/drawing/2014/main" id="{3295925C-3570-40F1-B3CE-07D947ED4643}"/>
                </a:ext>
              </a:extLst>
            </p:cNvPr>
            <p:cNvSpPr>
              <a:spLocks noChangeAspect="1"/>
            </p:cNvSpPr>
            <p:nvPr/>
          </p:nvSpPr>
          <p:spPr>
            <a:xfrm rot="18900000">
              <a:off x="11228590" y="129580"/>
              <a:ext cx="1337455" cy="1042921"/>
            </a:xfrm>
            <a:custGeom>
              <a:avLst/>
              <a:gdLst>
                <a:gd name="connsiteX0" fmla="*/ 1084058 w 1337455"/>
                <a:gd name="connsiteY0" fmla="*/ 16081 h 1042921"/>
                <a:gd name="connsiteX1" fmla="*/ 1337455 w 1337455"/>
                <a:gd name="connsiteY1" fmla="*/ 269477 h 1042921"/>
                <a:gd name="connsiteX2" fmla="*/ 1060775 w 1337455"/>
                <a:gd name="connsiteY2" fmla="*/ 546158 h 1042921"/>
                <a:gd name="connsiteX3" fmla="*/ 1020394 w 1337455"/>
                <a:gd name="connsiteY3" fmla="*/ 532055 h 1042921"/>
                <a:gd name="connsiteX4" fmla="*/ 926985 w 1337455"/>
                <a:gd name="connsiteY4" fmla="*/ 521461 h 1042921"/>
                <a:gd name="connsiteX5" fmla="*/ 463492 w 1337455"/>
                <a:gd name="connsiteY5" fmla="*/ 1042921 h 1042921"/>
                <a:gd name="connsiteX6" fmla="*/ 0 w 1337455"/>
                <a:gd name="connsiteY6" fmla="*/ 1042921 h 1042921"/>
                <a:gd name="connsiteX7" fmla="*/ 926984 w 1337455"/>
                <a:gd name="connsiteY7" fmla="*/ 0 h 1042921"/>
                <a:gd name="connsiteX8" fmla="*/ 1021763 w 1337455"/>
                <a:gd name="connsiteY8" fmla="*/ 5384 h 10429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37455" h="1042921">
                  <a:moveTo>
                    <a:pt x="1084058" y="16081"/>
                  </a:moveTo>
                  <a:lnTo>
                    <a:pt x="1337455" y="269477"/>
                  </a:lnTo>
                  <a:lnTo>
                    <a:pt x="1060775" y="546158"/>
                  </a:lnTo>
                  <a:lnTo>
                    <a:pt x="1020394" y="532055"/>
                  </a:lnTo>
                  <a:cubicBezTo>
                    <a:pt x="990222" y="525109"/>
                    <a:pt x="958982" y="521461"/>
                    <a:pt x="926985" y="521461"/>
                  </a:cubicBezTo>
                  <a:cubicBezTo>
                    <a:pt x="671005" y="521461"/>
                    <a:pt x="463493" y="754927"/>
                    <a:pt x="463492" y="1042921"/>
                  </a:cubicBezTo>
                  <a:lnTo>
                    <a:pt x="0" y="1042921"/>
                  </a:lnTo>
                  <a:cubicBezTo>
                    <a:pt x="0" y="466932"/>
                    <a:pt x="415025" y="0"/>
                    <a:pt x="926984" y="0"/>
                  </a:cubicBezTo>
                  <a:cubicBezTo>
                    <a:pt x="958982" y="0"/>
                    <a:pt x="990600" y="1824"/>
                    <a:pt x="1021763" y="5384"/>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grpSp>
      <p:grpSp>
        <p:nvGrpSpPr>
          <p:cNvPr id="15" name="Group 14">
            <a:extLst>
              <a:ext uri="{FF2B5EF4-FFF2-40B4-BE49-F238E27FC236}">
                <a16:creationId xmlns:a16="http://schemas.microsoft.com/office/drawing/2014/main" id="{394664AE-6DC5-428F-9AC4-5A8F67571F72}"/>
              </a:ext>
              <a:ext uri="{C183D7F6-B498-43B3-948B-1728B52AA6E4}">
                <adec:decorative xmlns:adec="http://schemas.microsoft.com/office/drawing/2017/decorative" val="1"/>
              </a:ext>
            </a:extLst>
          </p:cNvPr>
          <p:cNvGrpSpPr/>
          <p:nvPr userDrawn="1"/>
        </p:nvGrpSpPr>
        <p:grpSpPr>
          <a:xfrm>
            <a:off x="594036" y="5610392"/>
            <a:ext cx="667802" cy="631474"/>
            <a:chOff x="10478914" y="1506691"/>
            <a:chExt cx="667802" cy="631474"/>
          </a:xfrm>
        </p:grpSpPr>
        <p:sp>
          <p:nvSpPr>
            <p:cNvPr id="16" name="Freeform: Shape 15">
              <a:extLst>
                <a:ext uri="{FF2B5EF4-FFF2-40B4-BE49-F238E27FC236}">
                  <a16:creationId xmlns:a16="http://schemas.microsoft.com/office/drawing/2014/main" id="{8288F304-7DF7-42FB-BD6F-D575128A1DDE}"/>
                </a:ext>
              </a:extLst>
            </p:cNvPr>
            <p:cNvSpPr>
              <a:spLocks noChangeAspect="1"/>
            </p:cNvSpPr>
            <p:nvPr/>
          </p:nvSpPr>
          <p:spPr>
            <a:xfrm rot="8100000">
              <a:off x="10606715" y="1506691"/>
              <a:ext cx="540001" cy="631474"/>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80000"/>
                    <a:lumOff val="20000"/>
                  </a:schemeClr>
                </a:gs>
                <a:gs pos="100000">
                  <a:schemeClr val="bg2"/>
                </a:gs>
              </a:gsLst>
              <a:lin ang="600000" scaled="0"/>
            </a:gradFill>
            <a:ln>
              <a:noFill/>
            </a:ln>
            <a:effectLst>
              <a:innerShdw blurRad="101600" dist="50800" dir="7320000">
                <a:schemeClr val="accent1">
                  <a:lumMod val="60000"/>
                  <a:lumOff val="4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1" name="Oval 20">
              <a:extLst>
                <a:ext uri="{FF2B5EF4-FFF2-40B4-BE49-F238E27FC236}">
                  <a16:creationId xmlns:a16="http://schemas.microsoft.com/office/drawing/2014/main" id="{104835D9-7DE9-4DDD-A6C2-1C526822700A}"/>
                </a:ext>
              </a:extLst>
            </p:cNvPr>
            <p:cNvSpPr/>
            <p:nvPr/>
          </p:nvSpPr>
          <p:spPr>
            <a:xfrm rot="13500000">
              <a:off x="10613915" y="1424627"/>
              <a:ext cx="270000" cy="540001"/>
            </a:xfrm>
            <a:prstGeom prst="ellipse">
              <a:avLst/>
            </a:prstGeom>
            <a:solidFill>
              <a:schemeClr val="bg2">
                <a:lumMod val="90000"/>
                <a:lumOff val="10000"/>
              </a:schemeClr>
            </a:soli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5" name="Date Placeholder 4">
            <a:extLst>
              <a:ext uri="{FF2B5EF4-FFF2-40B4-BE49-F238E27FC236}">
                <a16:creationId xmlns:a16="http://schemas.microsoft.com/office/drawing/2014/main" id="{E57D2D6F-49E8-4217-A908-2D9E43583589}"/>
              </a:ext>
            </a:extLst>
          </p:cNvPr>
          <p:cNvSpPr>
            <a:spLocks noGrp="1"/>
          </p:cNvSpPr>
          <p:nvPr>
            <p:ph type="dt" sz="half" idx="10"/>
          </p:nvPr>
        </p:nvSpPr>
        <p:spPr/>
        <p:txBody>
          <a:bodyPr>
            <a:noAutofit/>
          </a:bodyPr>
          <a:lstStyle/>
          <a:p>
            <a:r>
              <a:rPr lang="en-US"/>
              <a:t>Saturday, March 23, 2024</a:t>
            </a:r>
          </a:p>
        </p:txBody>
      </p:sp>
      <p:sp>
        <p:nvSpPr>
          <p:cNvPr id="6" name="Footer Placeholder 5">
            <a:extLst>
              <a:ext uri="{FF2B5EF4-FFF2-40B4-BE49-F238E27FC236}">
                <a16:creationId xmlns:a16="http://schemas.microsoft.com/office/drawing/2014/main" id="{591C4440-6B8D-4A24-A807-8B1302A3DFAF}"/>
              </a:ext>
            </a:extLst>
          </p:cNvPr>
          <p:cNvSpPr>
            <a:spLocks noGrp="1"/>
          </p:cNvSpPr>
          <p:nvPr>
            <p:ph type="ftr" sz="quarter" idx="11"/>
          </p:nvPr>
        </p:nvSpPr>
        <p:spPr/>
        <p:txBody>
          <a:bodyPr>
            <a:noAutofit/>
          </a:bodyPr>
          <a:lstStyle/>
          <a:p>
            <a:r>
              <a:rPr lang="en-US"/>
              <a:t>Texas Play and Development Conference Keynote</a:t>
            </a:r>
          </a:p>
        </p:txBody>
      </p:sp>
      <p:sp>
        <p:nvSpPr>
          <p:cNvPr id="7" name="Slide Number Placeholder 6">
            <a:extLst>
              <a:ext uri="{FF2B5EF4-FFF2-40B4-BE49-F238E27FC236}">
                <a16:creationId xmlns:a16="http://schemas.microsoft.com/office/drawing/2014/main" id="{76CFE189-E20B-4108-B290-244424336512}"/>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
        <p:nvSpPr>
          <p:cNvPr id="17" name="Oval 16">
            <a:extLst>
              <a:ext uri="{FF2B5EF4-FFF2-40B4-BE49-F238E27FC236}">
                <a16:creationId xmlns:a16="http://schemas.microsoft.com/office/drawing/2014/main" id="{83C43C1C-00B3-40E0-B073-B8C56206D07D}"/>
              </a:ext>
              <a:ext uri="{C183D7F6-B498-43B3-948B-1728B52AA6E4}">
                <adec:decorative xmlns:adec="http://schemas.microsoft.com/office/drawing/2017/decorative" val="1"/>
              </a:ext>
            </a:extLst>
          </p:cNvPr>
          <p:cNvSpPr>
            <a:spLocks noChangeAspect="1"/>
          </p:cNvSpPr>
          <p:nvPr userDrawn="1"/>
        </p:nvSpPr>
        <p:spPr>
          <a:xfrm>
            <a:off x="5303845" y="5427212"/>
            <a:ext cx="1080000" cy="1080000"/>
          </a:xfrm>
          <a:prstGeom prst="ellipse">
            <a:avLst/>
          </a:prstGeom>
          <a:gradFill flip="none" rotWithShape="1">
            <a:gsLst>
              <a:gs pos="100000">
                <a:schemeClr val="bg2">
                  <a:lumMod val="50000"/>
                  <a:lumOff val="50000"/>
                </a:schemeClr>
              </a:gs>
              <a:gs pos="60000">
                <a:schemeClr val="bg2">
                  <a:lumMod val="100000"/>
                </a:schemeClr>
              </a:gs>
            </a:gsLst>
            <a:path path="circle">
              <a:fillToRect l="100000" b="100000"/>
            </a:path>
            <a:tileRect t="-100000" r="-100000"/>
          </a:gradFill>
          <a:ln>
            <a:noFill/>
          </a:ln>
          <a:effectLst>
            <a:innerShdw blurRad="254000" dist="127000" dir="2700000">
              <a:schemeClr val="accent1">
                <a:lumMod val="60000"/>
                <a:lumOff val="40000"/>
                <a:alpha val="4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Tree>
    <p:extLst>
      <p:ext uri="{BB962C8B-B14F-4D97-AF65-F5344CB8AC3E}">
        <p14:creationId xmlns:p14="http://schemas.microsoft.com/office/powerpoint/2010/main" val="7273191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577394-0A20-4CF6-9066-CFC2C1C9D30F}"/>
              </a:ext>
            </a:extLst>
          </p:cNvPr>
          <p:cNvSpPr>
            <a:spLocks noGrp="1"/>
          </p:cNvSpPr>
          <p:nvPr>
            <p:ph type="ctrTitle"/>
          </p:nvPr>
        </p:nvSpPr>
        <p:spPr>
          <a:xfrm>
            <a:off x="3359149" y="389840"/>
            <a:ext cx="8281987" cy="2954655"/>
          </a:xfrm>
        </p:spPr>
        <p:txBody>
          <a:bodyPr anchor="t" anchorCtr="0">
            <a:noAutofit/>
          </a:bodyPr>
          <a:lstStyle>
            <a:lvl1pPr algn="l">
              <a:lnSpc>
                <a:spcPct val="100000"/>
              </a:lnSpc>
              <a:defRPr sz="6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3F10971F-8922-4B23-9C80-0643D7E35026}"/>
              </a:ext>
            </a:extLst>
          </p:cNvPr>
          <p:cNvSpPr>
            <a:spLocks noGrp="1"/>
          </p:cNvSpPr>
          <p:nvPr>
            <p:ph type="subTitle" idx="1"/>
          </p:nvPr>
        </p:nvSpPr>
        <p:spPr>
          <a:xfrm>
            <a:off x="3359149" y="3536951"/>
            <a:ext cx="8281989" cy="2555874"/>
          </a:xfrm>
        </p:spPr>
        <p:txBody>
          <a:bodyPr>
            <a:noAutofit/>
          </a:bodyPr>
          <a:lstStyle>
            <a:lvl1pPr marL="0" indent="0" algn="l">
              <a:lnSpc>
                <a:spcPct val="100000"/>
              </a:lnSpc>
              <a:buNone/>
              <a:defRPr sz="2400">
                <a:solidFill>
                  <a:schemeClr val="tx1">
                    <a:alpha val="8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8B1BC074-1090-47AF-BDE8-3859BF574BA6}"/>
              </a:ext>
            </a:extLst>
          </p:cNvPr>
          <p:cNvSpPr>
            <a:spLocks noGrp="1"/>
          </p:cNvSpPr>
          <p:nvPr>
            <p:ph type="dt" sz="half" idx="10"/>
          </p:nvPr>
        </p:nvSpPr>
        <p:spPr/>
        <p:txBody>
          <a:bodyPr>
            <a:noAutofit/>
          </a:bodyPr>
          <a:lstStyle/>
          <a:p>
            <a:r>
              <a:rPr lang="en-US"/>
              <a:t>Saturday, March 23, 2024</a:t>
            </a:r>
            <a:endParaRPr lang="en-US" dirty="0"/>
          </a:p>
        </p:txBody>
      </p:sp>
      <p:sp>
        <p:nvSpPr>
          <p:cNvPr id="5" name="Footer Placeholder 4">
            <a:extLst>
              <a:ext uri="{FF2B5EF4-FFF2-40B4-BE49-F238E27FC236}">
                <a16:creationId xmlns:a16="http://schemas.microsoft.com/office/drawing/2014/main" id="{F1D6522F-D41A-4734-8BD1-BD6E5A37D04C}"/>
              </a:ext>
            </a:extLst>
          </p:cNvPr>
          <p:cNvSpPr>
            <a:spLocks noGrp="1"/>
          </p:cNvSpPr>
          <p:nvPr>
            <p:ph type="ftr" sz="quarter" idx="11"/>
          </p:nvPr>
        </p:nvSpPr>
        <p:spPr/>
        <p:txBody>
          <a:bodyPr>
            <a:noAutofit/>
          </a:bodyPr>
          <a:lstStyle/>
          <a:p>
            <a:r>
              <a:rPr lang="en-US"/>
              <a:t>Texas Play and Development Conference Keynote</a:t>
            </a:r>
          </a:p>
        </p:txBody>
      </p:sp>
      <p:sp>
        <p:nvSpPr>
          <p:cNvPr id="6" name="Slide Number Placeholder 5">
            <a:extLst>
              <a:ext uri="{FF2B5EF4-FFF2-40B4-BE49-F238E27FC236}">
                <a16:creationId xmlns:a16="http://schemas.microsoft.com/office/drawing/2014/main" id="{D74D4206-406C-42A3-BBD4-44C043180931}"/>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
        <p:nvSpPr>
          <p:cNvPr id="19" name="Freeform: Shape 18">
            <a:extLst>
              <a:ext uri="{FF2B5EF4-FFF2-40B4-BE49-F238E27FC236}">
                <a16:creationId xmlns:a16="http://schemas.microsoft.com/office/drawing/2014/main" id="{82184FF4-7029-4ED7-813A-192E60608764}"/>
              </a:ext>
            </a:extLst>
          </p:cNvPr>
          <p:cNvSpPr>
            <a:spLocks noChangeAspect="1"/>
          </p:cNvSpPr>
          <p:nvPr/>
        </p:nvSpPr>
        <p:spPr>
          <a:xfrm rot="2700000">
            <a:off x="612445" y="481888"/>
            <a:ext cx="1080000" cy="1262947"/>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0" name="Oval 19">
            <a:extLst>
              <a:ext uri="{FF2B5EF4-FFF2-40B4-BE49-F238E27FC236}">
                <a16:creationId xmlns:a16="http://schemas.microsoft.com/office/drawing/2014/main" id="{AAA7AB09-557C-41AD-9113-FF9F68FA1035}"/>
              </a:ext>
            </a:extLst>
          </p:cNvPr>
          <p:cNvSpPr/>
          <p:nvPr/>
        </p:nvSpPr>
        <p:spPr>
          <a:xfrm rot="8100000">
            <a:off x="626845" y="828962"/>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5" name="Oval 24">
            <a:extLst>
              <a:ext uri="{FF2B5EF4-FFF2-40B4-BE49-F238E27FC236}">
                <a16:creationId xmlns:a16="http://schemas.microsoft.com/office/drawing/2014/main" id="{EF99ECAA-1F11-4937-BBA6-51935AB44C9D}"/>
              </a:ext>
            </a:extLst>
          </p:cNvPr>
          <p:cNvSpPr>
            <a:spLocks noChangeAspect="1"/>
          </p:cNvSpPr>
          <p:nvPr/>
        </p:nvSpPr>
        <p:spPr>
          <a:xfrm>
            <a:off x="1800802" y="247285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34" name="Group 33">
            <a:extLst>
              <a:ext uri="{FF2B5EF4-FFF2-40B4-BE49-F238E27FC236}">
                <a16:creationId xmlns:a16="http://schemas.microsoft.com/office/drawing/2014/main" id="{79DE9FAB-6BBA-4CFE-B67D-77B47F01ECA4}"/>
              </a:ext>
            </a:extLst>
          </p:cNvPr>
          <p:cNvGrpSpPr/>
          <p:nvPr/>
        </p:nvGrpSpPr>
        <p:grpSpPr>
          <a:xfrm>
            <a:off x="1329952" y="4524379"/>
            <a:ext cx="1980001" cy="1363916"/>
            <a:chOff x="4879602" y="3781429"/>
            <a:chExt cx="1980001" cy="1363916"/>
          </a:xfrm>
        </p:grpSpPr>
        <p:sp>
          <p:nvSpPr>
            <p:cNvPr id="35" name="Freeform: Shape 34">
              <a:extLst>
                <a:ext uri="{FF2B5EF4-FFF2-40B4-BE49-F238E27FC236}">
                  <a16:creationId xmlns:a16="http://schemas.microsoft.com/office/drawing/2014/main" id="{79FAC916-D9BB-4794-81B4-7C47C67E850D}"/>
                </a:ext>
              </a:extLst>
            </p:cNvPr>
            <p:cNvSpPr>
              <a:spLocks noChangeAspect="1"/>
            </p:cNvSpPr>
            <p:nvPr/>
          </p:nvSpPr>
          <p:spPr>
            <a:xfrm rot="18900000" flipV="1">
              <a:off x="5005634" y="4191206"/>
              <a:ext cx="1853969" cy="926985"/>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254000" dist="50800" dir="162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36" name="Freeform: Shape 35">
              <a:extLst>
                <a:ext uri="{FF2B5EF4-FFF2-40B4-BE49-F238E27FC236}">
                  <a16:creationId xmlns:a16="http://schemas.microsoft.com/office/drawing/2014/main" id="{B5CA2231-7A65-4D16-8400-A210CC41DB73}"/>
                </a:ext>
              </a:extLst>
            </p:cNvPr>
            <p:cNvSpPr>
              <a:spLocks noChangeAspect="1"/>
            </p:cNvSpPr>
            <p:nvPr/>
          </p:nvSpPr>
          <p:spPr>
            <a:xfrm rot="18900000" flipV="1">
              <a:off x="4957101" y="4052255"/>
              <a:ext cx="1853969" cy="1093090"/>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solidFill>
                  <a:schemeClr val="tx1"/>
                </a:solidFill>
              </a:endParaRPr>
            </a:p>
          </p:txBody>
        </p:sp>
        <p:sp>
          <p:nvSpPr>
            <p:cNvPr id="37" name="Oval 36">
              <a:extLst>
                <a:ext uri="{FF2B5EF4-FFF2-40B4-BE49-F238E27FC236}">
                  <a16:creationId xmlns:a16="http://schemas.microsoft.com/office/drawing/2014/main" id="{4B089C8C-B82B-4704-88E2-E857A5E21529}"/>
                </a:ext>
              </a:extLst>
            </p:cNvPr>
            <p:cNvSpPr/>
            <p:nvPr/>
          </p:nvSpPr>
          <p:spPr>
            <a:xfrm rot="13500000" flipV="1">
              <a:off x="6040374" y="3601683"/>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8" name="Oval 37">
              <a:extLst>
                <a:ext uri="{FF2B5EF4-FFF2-40B4-BE49-F238E27FC236}">
                  <a16:creationId xmlns:a16="http://schemas.microsoft.com/office/drawing/2014/main" id="{434B90C8-5B4D-456E-AD99-80EF748FDD72}"/>
                </a:ext>
              </a:extLst>
            </p:cNvPr>
            <p:cNvSpPr/>
            <p:nvPr/>
          </p:nvSpPr>
          <p:spPr>
            <a:xfrm rot="13500000" flipV="1">
              <a:off x="5059348" y="4582709"/>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Tree>
    <p:extLst>
      <p:ext uri="{BB962C8B-B14F-4D97-AF65-F5344CB8AC3E}">
        <p14:creationId xmlns:p14="http://schemas.microsoft.com/office/powerpoint/2010/main" val="34123629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2" name="Oval 21">
            <a:extLst>
              <a:ext uri="{FF2B5EF4-FFF2-40B4-BE49-F238E27FC236}">
                <a16:creationId xmlns:a16="http://schemas.microsoft.com/office/drawing/2014/main" id="{94729CA3-91C4-4A89-9448-A2F0E409177A}"/>
              </a:ext>
            </a:extLst>
          </p:cNvPr>
          <p:cNvSpPr>
            <a:spLocks noChangeAspect="1"/>
          </p:cNvSpPr>
          <p:nvPr/>
        </p:nvSpPr>
        <p:spPr>
          <a:xfrm>
            <a:off x="11069864" y="33337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13" name="Group 12">
            <a:extLst>
              <a:ext uri="{FF2B5EF4-FFF2-40B4-BE49-F238E27FC236}">
                <a16:creationId xmlns:a16="http://schemas.microsoft.com/office/drawing/2014/main" id="{168347B7-45FA-4A01-924D-DC385B720B3E}"/>
              </a:ext>
            </a:extLst>
          </p:cNvPr>
          <p:cNvGrpSpPr/>
          <p:nvPr/>
        </p:nvGrpSpPr>
        <p:grpSpPr>
          <a:xfrm>
            <a:off x="331786" y="5528198"/>
            <a:ext cx="631474" cy="667800"/>
            <a:chOff x="2994153" y="1378666"/>
            <a:chExt cx="631474" cy="667800"/>
          </a:xfrm>
        </p:grpSpPr>
        <p:sp>
          <p:nvSpPr>
            <p:cNvPr id="20" name="Freeform: Shape 19">
              <a:extLst>
                <a:ext uri="{FF2B5EF4-FFF2-40B4-BE49-F238E27FC236}">
                  <a16:creationId xmlns:a16="http://schemas.microsoft.com/office/drawing/2014/main" id="{31167DA1-25D1-4E60-A62E-42B6F56A96EC}"/>
                </a:ext>
              </a:extLst>
            </p:cNvPr>
            <p:cNvSpPr>
              <a:spLocks noChangeAspect="1"/>
            </p:cNvSpPr>
            <p:nvPr/>
          </p:nvSpPr>
          <p:spPr>
            <a:xfrm rot="2700000">
              <a:off x="3039890" y="1332929"/>
              <a:ext cx="540000" cy="631474"/>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1" name="Oval 20">
              <a:extLst>
                <a:ext uri="{FF2B5EF4-FFF2-40B4-BE49-F238E27FC236}">
                  <a16:creationId xmlns:a16="http://schemas.microsoft.com/office/drawing/2014/main" id="{6B7B7215-A661-477E-91D0-CDBE5564D2B9}"/>
                </a:ext>
              </a:extLst>
            </p:cNvPr>
            <p:cNvSpPr/>
            <p:nvPr/>
          </p:nvSpPr>
          <p:spPr>
            <a:xfrm rot="8100000">
              <a:off x="3047090" y="1506466"/>
              <a:ext cx="270000" cy="54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2" name="Title 1">
            <a:extLst>
              <a:ext uri="{FF2B5EF4-FFF2-40B4-BE49-F238E27FC236}">
                <a16:creationId xmlns:a16="http://schemas.microsoft.com/office/drawing/2014/main" id="{8978E540-142B-4A82-9C3F-E61BC190AEED}"/>
              </a:ext>
            </a:extLst>
          </p:cNvPr>
          <p:cNvSpPr>
            <a:spLocks noGrp="1"/>
          </p:cNvSpPr>
          <p:nvPr>
            <p:ph type="title"/>
          </p:nvPr>
        </p:nvSpPr>
        <p:spPr>
          <a:xfrm>
            <a:off x="550863" y="549275"/>
            <a:ext cx="11090274" cy="1332000"/>
          </a:xfrm>
        </p:spPr>
        <p:txBody>
          <a:bodyPr>
            <a:noAutofit/>
          </a:bodyPr>
          <a:lstStyle>
            <a:lvl1pPr>
              <a:lnSpc>
                <a:spcPct val="100000"/>
              </a:lnSpc>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2C6BF36-D4F5-4363-B440-BDAE50BBD4B6}"/>
              </a:ext>
            </a:extLst>
          </p:cNvPr>
          <p:cNvSpPr>
            <a:spLocks noGrp="1"/>
          </p:cNvSpPr>
          <p:nvPr>
            <p:ph sz="half" idx="1"/>
          </p:nvPr>
        </p:nvSpPr>
        <p:spPr>
          <a:xfrm>
            <a:off x="550862" y="2097175"/>
            <a:ext cx="5435600" cy="3995650"/>
          </a:xfrm>
        </p:spPr>
        <p:txBody>
          <a:bodyPr>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F8362910-87AA-4E67-992D-8D4822FD89FE}"/>
              </a:ext>
            </a:extLst>
          </p:cNvPr>
          <p:cNvSpPr>
            <a:spLocks noGrp="1"/>
          </p:cNvSpPr>
          <p:nvPr>
            <p:ph sz="half" idx="2"/>
          </p:nvPr>
        </p:nvSpPr>
        <p:spPr>
          <a:xfrm>
            <a:off x="6205538" y="2097175"/>
            <a:ext cx="5435600" cy="3995650"/>
          </a:xfrm>
        </p:spPr>
        <p:txBody>
          <a:bodyPr>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BB99A8AF-0998-4613-B1D8-C14ECBFFDF67}"/>
              </a:ext>
            </a:extLst>
          </p:cNvPr>
          <p:cNvSpPr>
            <a:spLocks noGrp="1"/>
          </p:cNvSpPr>
          <p:nvPr>
            <p:ph type="dt" sz="half" idx="10"/>
          </p:nvPr>
        </p:nvSpPr>
        <p:spPr/>
        <p:txBody>
          <a:bodyPr>
            <a:noAutofit/>
          </a:bodyPr>
          <a:lstStyle/>
          <a:p>
            <a:r>
              <a:rPr lang="en-US"/>
              <a:t>Saturday, March 23, 2024</a:t>
            </a:r>
          </a:p>
        </p:txBody>
      </p:sp>
      <p:sp>
        <p:nvSpPr>
          <p:cNvPr id="6" name="Footer Placeholder 5">
            <a:extLst>
              <a:ext uri="{FF2B5EF4-FFF2-40B4-BE49-F238E27FC236}">
                <a16:creationId xmlns:a16="http://schemas.microsoft.com/office/drawing/2014/main" id="{66E44EAA-B8A9-4428-A9DF-1174DA940990}"/>
              </a:ext>
            </a:extLst>
          </p:cNvPr>
          <p:cNvSpPr>
            <a:spLocks noGrp="1"/>
          </p:cNvSpPr>
          <p:nvPr>
            <p:ph type="ftr" sz="quarter" idx="11"/>
          </p:nvPr>
        </p:nvSpPr>
        <p:spPr/>
        <p:txBody>
          <a:bodyPr>
            <a:noAutofit/>
          </a:bodyPr>
          <a:lstStyle/>
          <a:p>
            <a:r>
              <a:rPr lang="en-US"/>
              <a:t>Texas Play and Development Conference Keynote</a:t>
            </a:r>
          </a:p>
        </p:txBody>
      </p:sp>
      <p:sp>
        <p:nvSpPr>
          <p:cNvPr id="7" name="Slide Number Placeholder 6">
            <a:extLst>
              <a:ext uri="{FF2B5EF4-FFF2-40B4-BE49-F238E27FC236}">
                <a16:creationId xmlns:a16="http://schemas.microsoft.com/office/drawing/2014/main" id="{19E5C381-C899-4BF9-B584-2D78074D1CB2}"/>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Tree>
    <p:extLst>
      <p:ext uri="{BB962C8B-B14F-4D97-AF65-F5344CB8AC3E}">
        <p14:creationId xmlns:p14="http://schemas.microsoft.com/office/powerpoint/2010/main" val="36171650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B81B449-7B97-41DC-B23F-65EDCBD316A6}"/>
              </a:ext>
            </a:extLst>
          </p:cNvPr>
          <p:cNvSpPr>
            <a:spLocks noGrp="1"/>
          </p:cNvSpPr>
          <p:nvPr>
            <p:ph type="dt" sz="half" idx="10"/>
          </p:nvPr>
        </p:nvSpPr>
        <p:spPr/>
        <p:txBody>
          <a:bodyPr>
            <a:noAutofit/>
          </a:bodyPr>
          <a:lstStyle/>
          <a:p>
            <a:r>
              <a:rPr lang="en-US"/>
              <a:t>Saturday, March 23, 2024</a:t>
            </a:r>
          </a:p>
        </p:txBody>
      </p:sp>
      <p:sp>
        <p:nvSpPr>
          <p:cNvPr id="3" name="Footer Placeholder 2">
            <a:extLst>
              <a:ext uri="{FF2B5EF4-FFF2-40B4-BE49-F238E27FC236}">
                <a16:creationId xmlns:a16="http://schemas.microsoft.com/office/drawing/2014/main" id="{7C6B46D5-337B-4906-8412-4EEA3884FA7E}"/>
              </a:ext>
            </a:extLst>
          </p:cNvPr>
          <p:cNvSpPr>
            <a:spLocks noGrp="1"/>
          </p:cNvSpPr>
          <p:nvPr>
            <p:ph type="ftr" sz="quarter" idx="11"/>
          </p:nvPr>
        </p:nvSpPr>
        <p:spPr/>
        <p:txBody>
          <a:bodyPr>
            <a:noAutofit/>
          </a:bodyPr>
          <a:lstStyle/>
          <a:p>
            <a:r>
              <a:rPr lang="en-US"/>
              <a:t>Texas Play and Development Conference Keynote</a:t>
            </a:r>
          </a:p>
        </p:txBody>
      </p:sp>
      <p:sp>
        <p:nvSpPr>
          <p:cNvPr id="4" name="Slide Number Placeholder 3">
            <a:extLst>
              <a:ext uri="{FF2B5EF4-FFF2-40B4-BE49-F238E27FC236}">
                <a16:creationId xmlns:a16="http://schemas.microsoft.com/office/drawing/2014/main" id="{E436F230-C9A7-407A-B923-873839C8D8A0}"/>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Tree>
    <p:extLst>
      <p:ext uri="{BB962C8B-B14F-4D97-AF65-F5344CB8AC3E}">
        <p14:creationId xmlns:p14="http://schemas.microsoft.com/office/powerpoint/2010/main" val="385833253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778B0BE9-88B0-4883-9BA9-CD594C400EC1}"/>
              </a:ext>
            </a:extLst>
          </p:cNvPr>
          <p:cNvGrpSpPr/>
          <p:nvPr/>
        </p:nvGrpSpPr>
        <p:grpSpPr>
          <a:xfrm>
            <a:off x="4949631" y="5111861"/>
            <a:ext cx="1262947" cy="1335600"/>
            <a:chOff x="2678417" y="2427951"/>
            <a:chExt cx="1262947" cy="1335600"/>
          </a:xfrm>
        </p:grpSpPr>
        <p:sp>
          <p:nvSpPr>
            <p:cNvPr id="11" name="Freeform: Shape 10">
              <a:extLst>
                <a:ext uri="{FF2B5EF4-FFF2-40B4-BE49-F238E27FC236}">
                  <a16:creationId xmlns:a16="http://schemas.microsoft.com/office/drawing/2014/main" id="{C59DCBF3-7AFA-4CD1-A918-BC6DDE674E6C}"/>
                </a:ext>
              </a:extLst>
            </p:cNvPr>
            <p:cNvSpPr>
              <a:spLocks noChangeAspect="1"/>
            </p:cNvSpPr>
            <p:nvPr/>
          </p:nvSpPr>
          <p:spPr>
            <a:xfrm rot="2700000">
              <a:off x="2769891" y="2336477"/>
              <a:ext cx="1080000" cy="1262947"/>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2" name="Oval 11">
              <a:extLst>
                <a:ext uri="{FF2B5EF4-FFF2-40B4-BE49-F238E27FC236}">
                  <a16:creationId xmlns:a16="http://schemas.microsoft.com/office/drawing/2014/main" id="{06964A02-96E1-4654-9187-DDDE7409F75B}"/>
                </a:ext>
              </a:extLst>
            </p:cNvPr>
            <p:cNvSpPr/>
            <p:nvPr/>
          </p:nvSpPr>
          <p:spPr>
            <a:xfrm rot="8100000">
              <a:off x="2784291" y="2683551"/>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p:nvSpPr>
          <p:cNvPr id="2" name="Title 1">
            <a:extLst>
              <a:ext uri="{FF2B5EF4-FFF2-40B4-BE49-F238E27FC236}">
                <a16:creationId xmlns:a16="http://schemas.microsoft.com/office/drawing/2014/main" id="{BF3FF76C-A012-4CDA-8AE7-E9413955716A}"/>
              </a:ext>
            </a:extLst>
          </p:cNvPr>
          <p:cNvSpPr>
            <a:spLocks noGrp="1"/>
          </p:cNvSpPr>
          <p:nvPr>
            <p:ph type="title"/>
          </p:nvPr>
        </p:nvSpPr>
        <p:spPr>
          <a:xfrm>
            <a:off x="550863" y="549275"/>
            <a:ext cx="11090275" cy="984885"/>
          </a:xfrm>
        </p:spPr>
        <p:txBody>
          <a:bodyPr anchor="t">
            <a:noAutofit/>
          </a:bodyPr>
          <a:lstStyle>
            <a:lvl1pPr>
              <a:lnSpc>
                <a:spcPct val="100000"/>
              </a:lnSpc>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611A4C80-DC38-4641-924F-90D6078CF592}"/>
              </a:ext>
            </a:extLst>
          </p:cNvPr>
          <p:cNvSpPr>
            <a:spLocks noGrp="1"/>
          </p:cNvSpPr>
          <p:nvPr>
            <p:ph idx="1"/>
          </p:nvPr>
        </p:nvSpPr>
        <p:spPr>
          <a:xfrm>
            <a:off x="4295775" y="1750060"/>
            <a:ext cx="7345362" cy="4342765"/>
          </a:xfrm>
        </p:spPr>
        <p:txBody>
          <a:bodyPr>
            <a:noAutofit/>
          </a:bodyPr>
          <a:lstStyle>
            <a:lvl1pPr>
              <a:defRPr sz="1600"/>
            </a:lvl1pPr>
            <a:lvl2pPr>
              <a:defRPr sz="1600"/>
            </a:lvl2pPr>
            <a:lvl3pPr>
              <a:defRPr sz="1600"/>
            </a:lvl3pPr>
            <a:lvl4pPr>
              <a:defRPr sz="16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82C42771-D3A7-4072-85DC-B7C5E530E8AA}"/>
              </a:ext>
            </a:extLst>
          </p:cNvPr>
          <p:cNvSpPr>
            <a:spLocks noGrp="1"/>
          </p:cNvSpPr>
          <p:nvPr>
            <p:ph type="body" sz="half" idx="2"/>
          </p:nvPr>
        </p:nvSpPr>
        <p:spPr>
          <a:xfrm>
            <a:off x="550863" y="1750060"/>
            <a:ext cx="3565525" cy="4342765"/>
          </a:xfrm>
        </p:spPr>
        <p:txBody>
          <a:bodyPr>
            <a:no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BD47AB1-6EB5-4E2C-B4A7-42DC643E9FF9}"/>
              </a:ext>
            </a:extLst>
          </p:cNvPr>
          <p:cNvSpPr>
            <a:spLocks noGrp="1"/>
          </p:cNvSpPr>
          <p:nvPr>
            <p:ph type="dt" sz="half" idx="10"/>
          </p:nvPr>
        </p:nvSpPr>
        <p:spPr/>
        <p:txBody>
          <a:bodyPr>
            <a:noAutofit/>
          </a:bodyPr>
          <a:lstStyle/>
          <a:p>
            <a:r>
              <a:rPr lang="en-US"/>
              <a:t>Saturday, March 23, 2024</a:t>
            </a:r>
          </a:p>
        </p:txBody>
      </p:sp>
      <p:sp>
        <p:nvSpPr>
          <p:cNvPr id="6" name="Footer Placeholder 5">
            <a:extLst>
              <a:ext uri="{FF2B5EF4-FFF2-40B4-BE49-F238E27FC236}">
                <a16:creationId xmlns:a16="http://schemas.microsoft.com/office/drawing/2014/main" id="{5BA9D15F-B6ED-46E1-9840-0B625880EE4B}"/>
              </a:ext>
            </a:extLst>
          </p:cNvPr>
          <p:cNvSpPr>
            <a:spLocks noGrp="1"/>
          </p:cNvSpPr>
          <p:nvPr>
            <p:ph type="ftr" sz="quarter" idx="11"/>
          </p:nvPr>
        </p:nvSpPr>
        <p:spPr/>
        <p:txBody>
          <a:bodyPr>
            <a:noAutofit/>
          </a:bodyPr>
          <a:lstStyle/>
          <a:p>
            <a:r>
              <a:rPr lang="en-US"/>
              <a:t>Texas Play and Development Conference Keynote</a:t>
            </a:r>
          </a:p>
        </p:txBody>
      </p:sp>
      <p:sp>
        <p:nvSpPr>
          <p:cNvPr id="7" name="Slide Number Placeholder 6">
            <a:extLst>
              <a:ext uri="{FF2B5EF4-FFF2-40B4-BE49-F238E27FC236}">
                <a16:creationId xmlns:a16="http://schemas.microsoft.com/office/drawing/2014/main" id="{CDAEB023-7A5E-4087-B75E-A38A80EE5D01}"/>
              </a:ext>
            </a:extLst>
          </p:cNvPr>
          <p:cNvSpPr>
            <a:spLocks noGrp="1"/>
          </p:cNvSpPr>
          <p:nvPr>
            <p:ph type="sldNum" sz="quarter" idx="12"/>
          </p:nvPr>
        </p:nvSpPr>
        <p:spPr/>
        <p:txBody>
          <a:bodyPr>
            <a:noAutofit/>
          </a:bodyPr>
          <a:lstStyle/>
          <a:p>
            <a:fld id="{DBA1B0FB-D917-4C8C-928F-313BD683BF39}" type="slidenum">
              <a:rPr lang="en-US" smtClean="0"/>
              <a:t>‹#›</a:t>
            </a:fld>
            <a:endParaRPr lang="en-US"/>
          </a:p>
        </p:txBody>
      </p:sp>
    </p:spTree>
    <p:extLst>
      <p:ext uri="{BB962C8B-B14F-4D97-AF65-F5344CB8AC3E}">
        <p14:creationId xmlns:p14="http://schemas.microsoft.com/office/powerpoint/2010/main" val="9835628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8028302-E866-455D-8898-53623027543F}"/>
              </a:ext>
            </a:extLst>
          </p:cNvPr>
          <p:cNvSpPr>
            <a:spLocks noGrp="1"/>
          </p:cNvSpPr>
          <p:nvPr>
            <p:ph type="title"/>
          </p:nvPr>
        </p:nvSpPr>
        <p:spPr>
          <a:xfrm>
            <a:off x="550863" y="550800"/>
            <a:ext cx="11090275" cy="1333057"/>
          </a:xfrm>
          <a:prstGeom prst="rect">
            <a:avLst/>
          </a:prstGeom>
        </p:spPr>
        <p:txBody>
          <a:bodyPr vert="horz" wrap="square" lIns="0" tIns="0" rIns="0" bIns="0" rtlCol="0" anchor="t" anchorCtr="0">
            <a:noAutofit/>
          </a:bodyPr>
          <a:lstStyle/>
          <a:p>
            <a:pPr lvl="0">
              <a:lnSpc>
                <a:spcPct val="100000"/>
              </a:lnSpc>
            </a:pPr>
            <a:r>
              <a:rPr lang="en-US"/>
              <a:t>Click to edit Master title style</a:t>
            </a:r>
            <a:endParaRPr lang="en-US" dirty="0"/>
          </a:p>
        </p:txBody>
      </p:sp>
      <p:sp>
        <p:nvSpPr>
          <p:cNvPr id="3" name="Text Placeholder 2">
            <a:extLst>
              <a:ext uri="{FF2B5EF4-FFF2-40B4-BE49-F238E27FC236}">
                <a16:creationId xmlns:a16="http://schemas.microsoft.com/office/drawing/2014/main" id="{BC94E72B-F0CF-4BC4-B509-A1C4508BE435}"/>
              </a:ext>
            </a:extLst>
          </p:cNvPr>
          <p:cNvSpPr>
            <a:spLocks noGrp="1"/>
          </p:cNvSpPr>
          <p:nvPr>
            <p:ph type="body" idx="1"/>
          </p:nvPr>
        </p:nvSpPr>
        <p:spPr>
          <a:xfrm>
            <a:off x="550863" y="2113862"/>
            <a:ext cx="11091600" cy="3978963"/>
          </a:xfrm>
          <a:prstGeom prst="rect">
            <a:avLst/>
          </a:prstGeom>
        </p:spPr>
        <p:txBody>
          <a:bodyPr vert="horz" wrap="square"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4ACE49D-C22F-4540-AC09-E421D2A2EDBE}"/>
              </a:ext>
            </a:extLst>
          </p:cNvPr>
          <p:cNvSpPr>
            <a:spLocks noGrp="1"/>
          </p:cNvSpPr>
          <p:nvPr>
            <p:ph type="dt" sz="half" idx="2"/>
          </p:nvPr>
        </p:nvSpPr>
        <p:spPr>
          <a:xfrm>
            <a:off x="550863" y="6507212"/>
            <a:ext cx="2628900" cy="153888"/>
          </a:xfrm>
          <a:prstGeom prst="rect">
            <a:avLst/>
          </a:prstGeom>
        </p:spPr>
        <p:txBody>
          <a:bodyPr vert="horz" wrap="square" lIns="0" tIns="0" rIns="0" bIns="0" rtlCol="0" anchor="ctr">
            <a:spAutoFit/>
          </a:bodyPr>
          <a:lstStyle>
            <a:lvl1pPr algn="l">
              <a:defRPr sz="1000">
                <a:solidFill>
                  <a:schemeClr val="tx1">
                    <a:lumMod val="65000"/>
                    <a:alpha val="80000"/>
                  </a:schemeClr>
                </a:solidFill>
              </a:defRPr>
            </a:lvl1pPr>
          </a:lstStyle>
          <a:p>
            <a:r>
              <a:rPr lang="en-US"/>
              <a:t>Saturday, March 23, 2024</a:t>
            </a:r>
            <a:endParaRPr lang="en-US" dirty="0"/>
          </a:p>
        </p:txBody>
      </p:sp>
      <p:sp>
        <p:nvSpPr>
          <p:cNvPr id="5" name="Footer Placeholder 4">
            <a:extLst>
              <a:ext uri="{FF2B5EF4-FFF2-40B4-BE49-F238E27FC236}">
                <a16:creationId xmlns:a16="http://schemas.microsoft.com/office/drawing/2014/main" id="{ACD5C3BE-317E-49E8-82B5-C8A7EC9C8A7E}"/>
              </a:ext>
            </a:extLst>
          </p:cNvPr>
          <p:cNvSpPr>
            <a:spLocks noGrp="1"/>
          </p:cNvSpPr>
          <p:nvPr>
            <p:ph type="ftr" sz="quarter" idx="3"/>
          </p:nvPr>
        </p:nvSpPr>
        <p:spPr>
          <a:xfrm>
            <a:off x="3359150" y="6507212"/>
            <a:ext cx="6379210" cy="153888"/>
          </a:xfrm>
          <a:prstGeom prst="rect">
            <a:avLst/>
          </a:prstGeom>
        </p:spPr>
        <p:txBody>
          <a:bodyPr vert="horz" wrap="square" lIns="0" tIns="0" rIns="0" bIns="0" rtlCol="0" anchor="ctr">
            <a:spAutoFit/>
          </a:bodyPr>
          <a:lstStyle>
            <a:lvl1pPr algn="l">
              <a:defRPr sz="1000">
                <a:solidFill>
                  <a:schemeClr val="tx1">
                    <a:lumMod val="65000"/>
                    <a:alpha val="80000"/>
                  </a:schemeClr>
                </a:solidFill>
              </a:defRPr>
            </a:lvl1pPr>
          </a:lstStyle>
          <a:p>
            <a:r>
              <a:rPr lang="en-US"/>
              <a:t>Texas Play and Development Conference Keynote</a:t>
            </a:r>
            <a:endParaRPr lang="en-US" dirty="0"/>
          </a:p>
        </p:txBody>
      </p:sp>
      <p:sp>
        <p:nvSpPr>
          <p:cNvPr id="6" name="Slide Number Placeholder 5">
            <a:extLst>
              <a:ext uri="{FF2B5EF4-FFF2-40B4-BE49-F238E27FC236}">
                <a16:creationId xmlns:a16="http://schemas.microsoft.com/office/drawing/2014/main" id="{45574E12-6C16-431F-B2CE-E4B15916BA05}"/>
              </a:ext>
            </a:extLst>
          </p:cNvPr>
          <p:cNvSpPr>
            <a:spLocks noGrp="1"/>
          </p:cNvSpPr>
          <p:nvPr>
            <p:ph type="sldNum" sz="quarter" idx="4"/>
          </p:nvPr>
        </p:nvSpPr>
        <p:spPr>
          <a:xfrm>
            <a:off x="9948863" y="6507212"/>
            <a:ext cx="1692274" cy="153888"/>
          </a:xfrm>
          <a:prstGeom prst="rect">
            <a:avLst/>
          </a:prstGeom>
        </p:spPr>
        <p:txBody>
          <a:bodyPr vert="horz" wrap="square" lIns="0" tIns="0" rIns="0" bIns="0" rtlCol="0" anchor="ctr">
            <a:spAutoFit/>
          </a:bodyPr>
          <a:lstStyle>
            <a:lvl1pPr algn="r">
              <a:defRPr sz="1000">
                <a:solidFill>
                  <a:schemeClr val="tx1">
                    <a:lumMod val="65000"/>
                    <a:alpha val="80000"/>
                  </a:schemeClr>
                </a:solidFill>
              </a:defRPr>
            </a:lvl1pPr>
          </a:lstStyle>
          <a:p>
            <a:fld id="{DBA1B0FB-D917-4C8C-928F-313BD683BF39}" type="slidenum">
              <a:rPr lang="en-US" smtClean="0"/>
              <a:pPr/>
              <a:t>‹#›</a:t>
            </a:fld>
            <a:endParaRPr lang="en-US"/>
          </a:p>
        </p:txBody>
      </p:sp>
    </p:spTree>
    <p:extLst>
      <p:ext uri="{BB962C8B-B14F-4D97-AF65-F5344CB8AC3E}">
        <p14:creationId xmlns:p14="http://schemas.microsoft.com/office/powerpoint/2010/main" val="2521255718"/>
      </p:ext>
    </p:extLst>
  </p:cSld>
  <p:clrMap bg1="dk1" tx1="lt1" bg2="dk2" tx2="lt2" accent1="accent1" accent2="accent2" accent3="accent3" accent4="accent4" accent5="accent5" accent6="accent6" hlink="hlink" folHlink="folHlink"/>
  <p:sldLayoutIdLst>
    <p:sldLayoutId id="2147483699" r:id="rId1"/>
    <p:sldLayoutId id="2147483700" r:id="rId2"/>
    <p:sldLayoutId id="2147483733" r:id="rId3"/>
    <p:sldLayoutId id="2147483687" r:id="rId4"/>
    <p:sldLayoutId id="2147483734" r:id="rId5"/>
    <p:sldLayoutId id="2147483686" r:id="rId6"/>
    <p:sldLayoutId id="2147483696" r:id="rId7"/>
    <p:sldLayoutId id="2147483707" r:id="rId8"/>
    <p:sldLayoutId id="2147483689" r:id="rId9"/>
    <p:sldLayoutId id="2147483697" r:id="rId10"/>
    <p:sldLayoutId id="2147483731" r:id="rId11"/>
    <p:sldLayoutId id="2147483693" r:id="rId12"/>
    <p:sldLayoutId id="2147483685" r:id="rId13"/>
    <p:sldLayoutId id="2147483688" r:id="rId14"/>
    <p:sldLayoutId id="2147483691" r:id="rId15"/>
    <p:sldLayoutId id="2147483692" r:id="rId16"/>
  </p:sldLayoutIdLst>
  <p:hf hdr="0"/>
  <p:txStyles>
    <p:titleStyle>
      <a:lvl1pPr algn="l" defTabSz="914400" rtl="0" eaLnBrk="1" latinLnBrk="0" hangingPunct="1">
        <a:lnSpc>
          <a:spcPct val="90000"/>
        </a:lnSpc>
        <a:spcBef>
          <a:spcPct val="0"/>
        </a:spcBef>
        <a:buNone/>
        <a:defRPr lang="en-US" sz="4800" kern="1200" dirty="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spcAft>
          <a:spcPts val="800"/>
        </a:spcAft>
        <a:buFont typeface="Arial" panose="020B0604020202020204" pitchFamily="34" charset="0"/>
        <a:buChar char="•"/>
        <a:defRPr sz="2000" kern="1200">
          <a:solidFill>
            <a:schemeClr val="tx1">
              <a:alpha val="60000"/>
            </a:schemeClr>
          </a:solidFill>
          <a:latin typeface="+mn-lt"/>
          <a:ea typeface="+mn-ea"/>
          <a:cs typeface="+mn-cs"/>
        </a:defRPr>
      </a:lvl1pPr>
      <a:lvl2pPr marL="685800" indent="-228600" algn="l" defTabSz="914400" rtl="0" eaLnBrk="1" latinLnBrk="0" hangingPunct="1">
        <a:lnSpc>
          <a:spcPct val="110000"/>
        </a:lnSpc>
        <a:spcBef>
          <a:spcPts val="500"/>
        </a:spcBef>
        <a:spcAft>
          <a:spcPts val="800"/>
        </a:spcAft>
        <a:buFont typeface="Arial" panose="020B0604020202020204" pitchFamily="34" charset="0"/>
        <a:buChar char="•"/>
        <a:defRPr sz="1400" kern="1200">
          <a:solidFill>
            <a:schemeClr val="tx1">
              <a:alpha val="60000"/>
            </a:schemeClr>
          </a:solidFill>
          <a:latin typeface="+mn-lt"/>
          <a:ea typeface="+mn-ea"/>
          <a:cs typeface="+mn-cs"/>
        </a:defRPr>
      </a:lvl2pPr>
      <a:lvl3pPr marL="1143000" indent="-228600" algn="l" defTabSz="914400" rtl="0" eaLnBrk="1" latinLnBrk="0" hangingPunct="1">
        <a:lnSpc>
          <a:spcPct val="110000"/>
        </a:lnSpc>
        <a:spcBef>
          <a:spcPts val="500"/>
        </a:spcBef>
        <a:spcAft>
          <a:spcPts val="800"/>
        </a:spcAft>
        <a:buFont typeface="Arial" panose="020B0604020202020204" pitchFamily="34" charset="0"/>
        <a:buChar char="•"/>
        <a:defRPr sz="1400" kern="1200">
          <a:solidFill>
            <a:schemeClr val="tx1">
              <a:alpha val="60000"/>
            </a:schemeClr>
          </a:solidFill>
          <a:latin typeface="+mn-lt"/>
          <a:ea typeface="+mn-ea"/>
          <a:cs typeface="+mn-cs"/>
        </a:defRPr>
      </a:lvl3pPr>
      <a:lvl4pPr marL="1600200" indent="-228600" algn="l" defTabSz="914400" rtl="0" eaLnBrk="1" latinLnBrk="0" hangingPunct="1">
        <a:lnSpc>
          <a:spcPct val="110000"/>
        </a:lnSpc>
        <a:spcBef>
          <a:spcPts val="500"/>
        </a:spcBef>
        <a:spcAft>
          <a:spcPts val="800"/>
        </a:spcAft>
        <a:buFont typeface="Arial" panose="020B0604020202020204" pitchFamily="34" charset="0"/>
        <a:buChar char="•"/>
        <a:defRPr sz="1400" kern="1200">
          <a:solidFill>
            <a:schemeClr val="tx1">
              <a:alpha val="60000"/>
            </a:schemeClr>
          </a:solidFill>
          <a:latin typeface="+mn-lt"/>
          <a:ea typeface="+mn-ea"/>
          <a:cs typeface="+mn-cs"/>
        </a:defRPr>
      </a:lvl4pPr>
      <a:lvl5pPr marL="2057400" indent="-228600" algn="l" defTabSz="914400" rtl="0" eaLnBrk="1" latinLnBrk="0" hangingPunct="1">
        <a:lnSpc>
          <a:spcPct val="110000"/>
        </a:lnSpc>
        <a:spcBef>
          <a:spcPts val="500"/>
        </a:spcBef>
        <a:spcAft>
          <a:spcPts val="800"/>
        </a:spcAft>
        <a:buFont typeface="Arial" panose="020B0604020202020204" pitchFamily="34" charset="0"/>
        <a:buChar char="•"/>
        <a:defRPr sz="1400" kern="1200">
          <a:solidFill>
            <a:schemeClr val="tx1">
              <a:alpha val="6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2" pos="3840">
          <p15:clr>
            <a:srgbClr val="F26B43"/>
          </p15:clr>
        </p15:guide>
        <p15:guide id="33" orient="horz" pos="2160">
          <p15:clr>
            <a:srgbClr val="F26B43"/>
          </p15:clr>
        </p15:guide>
        <p15:guide id="34" pos="347">
          <p15:clr>
            <a:srgbClr val="F26B43"/>
          </p15:clr>
        </p15:guide>
        <p15:guide id="35" pos="7333">
          <p15:clr>
            <a:srgbClr val="F26B43"/>
          </p15:clr>
        </p15:guide>
        <p15:guide id="36" orient="horz" pos="346">
          <p15:clr>
            <a:srgbClr val="F26B43"/>
          </p15:clr>
        </p15:guide>
        <p15:guide id="37" orient="horz" pos="3974">
          <p15:clr>
            <a:srgbClr val="F26B43"/>
          </p15:clr>
        </p15:guide>
        <p15:guide id="38" pos="824">
          <p15:clr>
            <a:srgbClr val="A4A3A4"/>
          </p15:clr>
        </p15:guide>
        <p15:guide id="39" pos="937">
          <p15:clr>
            <a:srgbClr val="A4A3A4"/>
          </p15:clr>
        </p15:guide>
        <p15:guide id="40" pos="1413">
          <p15:clr>
            <a:srgbClr val="A4A3A4"/>
          </p15:clr>
        </p15:guide>
        <p15:guide id="41" pos="1527">
          <p15:clr>
            <a:srgbClr val="A4A3A4"/>
          </p15:clr>
        </p15:guide>
        <p15:guide id="42" pos="2003">
          <p15:clr>
            <a:srgbClr val="A4A3A4"/>
          </p15:clr>
        </p15:guide>
        <p15:guide id="43" pos="2116">
          <p15:clr>
            <a:srgbClr val="A4A3A4"/>
          </p15:clr>
        </p15:guide>
        <p15:guide id="44" pos="2593">
          <p15:clr>
            <a:srgbClr val="A4A3A4"/>
          </p15:clr>
        </p15:guide>
        <p15:guide id="45" pos="2706">
          <p15:clr>
            <a:srgbClr val="A4A3A4"/>
          </p15:clr>
        </p15:guide>
        <p15:guide id="46" pos="3182">
          <p15:clr>
            <a:srgbClr val="A4A3A4"/>
          </p15:clr>
        </p15:guide>
        <p15:guide id="47" pos="3318">
          <p15:clr>
            <a:srgbClr val="A4A3A4"/>
          </p15:clr>
        </p15:guide>
        <p15:guide id="48" pos="3772">
          <p15:clr>
            <a:srgbClr val="A4A3A4"/>
          </p15:clr>
        </p15:guide>
        <p15:guide id="49" pos="3908">
          <p15:clr>
            <a:srgbClr val="A4A3A4"/>
          </p15:clr>
        </p15:guide>
        <p15:guide id="50" pos="4362">
          <p15:clr>
            <a:srgbClr val="A4A3A4"/>
          </p15:clr>
        </p15:guide>
        <p15:guide id="51" pos="4498">
          <p15:clr>
            <a:srgbClr val="A4A3A4"/>
          </p15:clr>
        </p15:guide>
        <p15:guide id="52" pos="4951">
          <p15:clr>
            <a:srgbClr val="A4A3A4"/>
          </p15:clr>
        </p15:guide>
        <p15:guide id="53" pos="5087">
          <p15:clr>
            <a:srgbClr val="A4A3A4"/>
          </p15:clr>
        </p15:guide>
        <p15:guide id="54" pos="5541">
          <p15:clr>
            <a:srgbClr val="A4A3A4"/>
          </p15:clr>
        </p15:guide>
        <p15:guide id="55" pos="5677">
          <p15:clr>
            <a:srgbClr val="A4A3A4"/>
          </p15:clr>
        </p15:guide>
        <p15:guide id="56" pos="6153">
          <p15:clr>
            <a:srgbClr val="A4A3A4"/>
          </p15:clr>
        </p15:guide>
        <p15:guide id="57" pos="6267">
          <p15:clr>
            <a:srgbClr val="A4A3A4"/>
          </p15:clr>
        </p15:guide>
        <p15:guide id="58" pos="6743">
          <p15:clr>
            <a:srgbClr val="A4A3A4"/>
          </p15:clr>
        </p15:guide>
        <p15:guide id="59" pos="6856">
          <p15:clr>
            <a:srgbClr val="A4A3A4"/>
          </p15:clr>
        </p15:guide>
        <p15:guide id="60" orient="horz" pos="3838">
          <p15:clr>
            <a:srgbClr val="A4A3A4"/>
          </p15:clr>
        </p15:guide>
        <p15:guide id="61" orient="horz" pos="2092">
          <p15:clr>
            <a:srgbClr val="A4A3A4"/>
          </p15:clr>
        </p15:guide>
        <p15:guide id="62" orient="horz" pos="2228">
          <p15:clr>
            <a:srgbClr val="A4A3A4"/>
          </p15:clr>
        </p15:guide>
        <p15:guide id="63" orient="horz" pos="845">
          <p15:clr>
            <a:srgbClr val="A4A3A4"/>
          </p15:clr>
        </p15:guide>
        <p15:guide id="64" orient="horz" pos="958">
          <p15:clr>
            <a:srgbClr val="A4A3A4"/>
          </p15:clr>
        </p15:guide>
        <p15:guide id="65" orient="horz" pos="1480">
          <p15:clr>
            <a:srgbClr val="A4A3A4"/>
          </p15:clr>
        </p15:guide>
        <p15:guide id="66" orient="horz" pos="1593">
          <p15:clr>
            <a:srgbClr val="A4A3A4"/>
          </p15:clr>
        </p15:guide>
        <p15:guide id="67" orient="horz" pos="2727">
          <p15:clr>
            <a:srgbClr val="A4A3A4"/>
          </p15:clr>
        </p15:guide>
        <p15:guide id="68" orient="horz" pos="2840">
          <p15:clr>
            <a:srgbClr val="A4A3A4"/>
          </p15:clr>
        </p15:guide>
        <p15:guide id="69" orient="horz" pos="3339">
          <p15:clr>
            <a:srgbClr val="A4A3A4"/>
          </p15:clr>
        </p15:guide>
        <p15:guide id="70" orient="horz" pos="3475">
          <p15:clr>
            <a:srgbClr val="A4A3A4"/>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customXml" Target="../ink/ink5.xml"/><Relationship Id="rId18" Type="http://schemas.openxmlformats.org/officeDocument/2006/relationships/image" Target="../media/image12.png"/><Relationship Id="rId26" Type="http://schemas.openxmlformats.org/officeDocument/2006/relationships/image" Target="../media/image16.png"/><Relationship Id="rId3" Type="http://schemas.openxmlformats.org/officeDocument/2006/relationships/image" Target="../media/image4.jpeg"/><Relationship Id="rId21" Type="http://schemas.openxmlformats.org/officeDocument/2006/relationships/customXml" Target="../ink/ink9.xml"/><Relationship Id="rId7" Type="http://schemas.openxmlformats.org/officeDocument/2006/relationships/customXml" Target="../ink/ink2.xml"/><Relationship Id="rId12" Type="http://schemas.openxmlformats.org/officeDocument/2006/relationships/image" Target="../media/image9.png"/><Relationship Id="rId17" Type="http://schemas.openxmlformats.org/officeDocument/2006/relationships/customXml" Target="../ink/ink7.xml"/><Relationship Id="rId25" Type="http://schemas.openxmlformats.org/officeDocument/2006/relationships/customXml" Target="../ink/ink11.xml"/><Relationship Id="rId2" Type="http://schemas.openxmlformats.org/officeDocument/2006/relationships/image" Target="../media/image3.jpeg"/><Relationship Id="rId16" Type="http://schemas.openxmlformats.org/officeDocument/2006/relationships/image" Target="../media/image11.png"/><Relationship Id="rId20"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image" Target="../media/image6.png"/><Relationship Id="rId11" Type="http://schemas.openxmlformats.org/officeDocument/2006/relationships/customXml" Target="../ink/ink4.xml"/><Relationship Id="rId24" Type="http://schemas.openxmlformats.org/officeDocument/2006/relationships/image" Target="../media/image15.png"/><Relationship Id="rId5" Type="http://schemas.openxmlformats.org/officeDocument/2006/relationships/customXml" Target="../ink/ink1.xml"/><Relationship Id="rId15" Type="http://schemas.openxmlformats.org/officeDocument/2006/relationships/customXml" Target="../ink/ink6.xml"/><Relationship Id="rId23" Type="http://schemas.openxmlformats.org/officeDocument/2006/relationships/customXml" Target="../ink/ink10.xml"/><Relationship Id="rId28" Type="http://schemas.openxmlformats.org/officeDocument/2006/relationships/image" Target="../media/image17.png"/><Relationship Id="rId10" Type="http://schemas.openxmlformats.org/officeDocument/2006/relationships/image" Target="../media/image8.png"/><Relationship Id="rId19" Type="http://schemas.openxmlformats.org/officeDocument/2006/relationships/customXml" Target="../ink/ink8.xml"/><Relationship Id="rId4" Type="http://schemas.openxmlformats.org/officeDocument/2006/relationships/image" Target="../media/image5.jpeg"/><Relationship Id="rId9" Type="http://schemas.openxmlformats.org/officeDocument/2006/relationships/customXml" Target="../ink/ink3.xml"/><Relationship Id="rId14" Type="http://schemas.openxmlformats.org/officeDocument/2006/relationships/image" Target="../media/image10.png"/><Relationship Id="rId22" Type="http://schemas.openxmlformats.org/officeDocument/2006/relationships/image" Target="../media/image14.png"/><Relationship Id="rId27" Type="http://schemas.openxmlformats.org/officeDocument/2006/relationships/customXml" Target="../ink/ink12.xml"/></Relationships>
</file>

<file path=ppt/slides/_rels/slide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9.jpeg"/><Relationship Id="rId7" Type="http://schemas.openxmlformats.org/officeDocument/2006/relationships/image" Target="../media/image23.JPG"/><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image" Target="../media/image22.JPG"/><Relationship Id="rId5" Type="http://schemas.openxmlformats.org/officeDocument/2006/relationships/image" Target="../media/image21.jpg"/><Relationship Id="rId4" Type="http://schemas.openxmlformats.org/officeDocument/2006/relationships/image" Target="../media/image20.jpeg"/></Relationships>
</file>

<file path=ppt/slides/_rels/slide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25.jpg"/><Relationship Id="rId5" Type="http://schemas.openxmlformats.org/officeDocument/2006/relationships/image" Target="../media/image24.jpg"/><Relationship Id="rId4" Type="http://schemas.openxmlformats.org/officeDocument/2006/relationships/image" Target="../media/image20.jpeg"/></Relationships>
</file>

<file path=ppt/slides/_rels/slide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image" Target="../media/image27.jpg"/><Relationship Id="rId5" Type="http://schemas.openxmlformats.org/officeDocument/2006/relationships/image" Target="../media/image26.jpg"/><Relationship Id="rId4" Type="http://schemas.openxmlformats.org/officeDocument/2006/relationships/image" Target="../media/image20.jpeg"/></Relationships>
</file>

<file path=ppt/slides/_rels/slide8.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8.xml"/><Relationship Id="rId1" Type="http://schemas.openxmlformats.org/officeDocument/2006/relationships/slideLayout" Target="../slideLayouts/slideLayout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6.xml"/><Relationship Id="rId4" Type="http://schemas.openxmlformats.org/officeDocument/2006/relationships/image" Target="../media/image33.JPG"/></Relationships>
</file>

<file path=ppt/slides/_rels/slide14.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7.xml"/><Relationship Id="rId4" Type="http://schemas.openxmlformats.org/officeDocument/2006/relationships/image" Target="../media/image40.png"/></Relationships>
</file>

<file path=ppt/slides/_rels/slide18.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notesSlide" Target="../notesSlides/notesSlide10.xml"/><Relationship Id="rId1" Type="http://schemas.openxmlformats.org/officeDocument/2006/relationships/slideLayout" Target="../slideLayouts/slideLayout8.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2.jpeg"/></Relationships>
</file>

<file path=ppt/slides/_rels/slide19.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jpg"/><Relationship Id="rId1" Type="http://schemas.openxmlformats.org/officeDocument/2006/relationships/slideLayout" Target="../slideLayouts/slideLayout6.xml"/><Relationship Id="rId5" Type="http://schemas.openxmlformats.org/officeDocument/2006/relationships/image" Target="../media/image48.jpg"/><Relationship Id="rId4" Type="http://schemas.openxmlformats.org/officeDocument/2006/relationships/image" Target="../media/image47.jpg"/></Relationships>
</file>

<file path=ppt/slides/_rels/slide20.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11.xml"/><Relationship Id="rId1" Type="http://schemas.openxmlformats.org/officeDocument/2006/relationships/slideLayout" Target="../slideLayouts/slideLayout11.xml"/></Relationships>
</file>

<file path=ppt/slides/_rels/slide28.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11.xml"/></Relationships>
</file>

<file path=ppt/slides/_rels/slide29.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11.xml"/></Relationships>
</file>

<file path=ppt/slides/_rels/slide30.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12.xml"/><Relationship Id="rId4" Type="http://schemas.openxmlformats.org/officeDocument/2006/relationships/image" Target="../media/image62.png"/></Relationships>
</file>

<file path=ppt/slides/_rels/slide31.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12.xml"/><Relationship Id="rId4" Type="http://schemas.openxmlformats.org/officeDocument/2006/relationships/image" Target="../media/image6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6E938C-9D94-4B05-979A-D39FFC457291}"/>
              </a:ext>
            </a:extLst>
          </p:cNvPr>
          <p:cNvSpPr>
            <a:spLocks noGrp="1"/>
          </p:cNvSpPr>
          <p:nvPr>
            <p:ph type="ctrTitle"/>
          </p:nvPr>
        </p:nvSpPr>
        <p:spPr>
          <a:xfrm>
            <a:off x="7999414" y="1051551"/>
            <a:ext cx="3565524" cy="2384898"/>
          </a:xfrm>
        </p:spPr>
        <p:txBody>
          <a:bodyPr anchor="b" anchorCtr="0">
            <a:normAutofit/>
          </a:bodyPr>
          <a:lstStyle/>
          <a:p>
            <a:r>
              <a:rPr lang="en-US" dirty="0"/>
              <a:t>Playful Learning: Good for You!  </a:t>
            </a:r>
          </a:p>
        </p:txBody>
      </p:sp>
      <p:pic>
        <p:nvPicPr>
          <p:cNvPr id="14" name="Picture Placeholder 13" descr="Data Points Digital background">
            <a:extLst>
              <a:ext uri="{FF2B5EF4-FFF2-40B4-BE49-F238E27FC236}">
                <a16:creationId xmlns:a16="http://schemas.microsoft.com/office/drawing/2014/main" id="{9A8AD548-922D-4E1D-B19C-5F6E808B8160}"/>
              </a:ext>
            </a:extLst>
          </p:cNvPr>
          <p:cNvPicPr>
            <a:picLocks noGrp="1" noChangeAspect="1"/>
          </p:cNvPicPr>
          <p:nvPr>
            <p:ph type="pic" sz="quarter" idx="13"/>
          </p:nvPr>
        </p:nvPicPr>
        <p:blipFill rotWithShape="1">
          <a:blip r:embed="rId3" cstate="screen">
            <a:extLst>
              <a:ext uri="{28A0092B-C50C-407E-A947-70E740481C1C}">
                <a14:useLocalDpi xmlns:a14="http://schemas.microsoft.com/office/drawing/2010/main" val="0"/>
              </a:ext>
            </a:extLst>
          </a:blip>
          <a:srcRect/>
          <a:stretch/>
        </p:blipFill>
        <p:spPr>
          <a:xfrm>
            <a:off x="0" y="0"/>
            <a:ext cx="7452360" cy="6858000"/>
          </a:xfrm>
        </p:spPr>
      </p:pic>
      <p:sp>
        <p:nvSpPr>
          <p:cNvPr id="3" name="Subtitle 2">
            <a:extLst>
              <a:ext uri="{FF2B5EF4-FFF2-40B4-BE49-F238E27FC236}">
                <a16:creationId xmlns:a16="http://schemas.microsoft.com/office/drawing/2014/main" id="{D9A11267-FC52-4990-8D98-010AFABA5544}"/>
              </a:ext>
            </a:extLst>
          </p:cNvPr>
          <p:cNvSpPr>
            <a:spLocks noGrp="1"/>
          </p:cNvSpPr>
          <p:nvPr>
            <p:ph type="body" sz="quarter" idx="14"/>
          </p:nvPr>
        </p:nvSpPr>
        <p:spPr>
          <a:xfrm>
            <a:off x="7999413" y="3568700"/>
            <a:ext cx="3565524" cy="1731963"/>
          </a:xfrm>
        </p:spPr>
        <p:txBody>
          <a:bodyPr>
            <a:normAutofit/>
          </a:bodyPr>
          <a:lstStyle/>
          <a:p>
            <a:r>
              <a:rPr lang="en-US" dirty="0"/>
              <a:t>Josh Thompson</a:t>
            </a:r>
            <a:r>
              <a:rPr lang="en-US" baseline="0" dirty="0"/>
              <a:t> (he/him) </a:t>
            </a:r>
          </a:p>
          <a:p>
            <a:r>
              <a:rPr lang="en-US" baseline="0" dirty="0"/>
              <a:t>“Billy” to twelve grandchildren</a:t>
            </a:r>
            <a:endParaRPr lang="en-US" dirty="0"/>
          </a:p>
        </p:txBody>
      </p:sp>
      <p:pic>
        <p:nvPicPr>
          <p:cNvPr id="5" name="Picture 4" descr="A black and white photo of a child&#10;&#10;Description automatically generated">
            <a:extLst>
              <a:ext uri="{FF2B5EF4-FFF2-40B4-BE49-F238E27FC236}">
                <a16:creationId xmlns:a16="http://schemas.microsoft.com/office/drawing/2014/main" id="{FB820CCF-7230-109D-4B6A-7D6411D47308}"/>
              </a:ext>
            </a:extLst>
          </p:cNvPr>
          <p:cNvPicPr>
            <a:picLocks noChangeAspect="1"/>
          </p:cNvPicPr>
          <p:nvPr/>
        </p:nvPicPr>
        <p:blipFill>
          <a:blip r:embed="rId4"/>
          <a:stretch>
            <a:fillRect/>
          </a:stretch>
        </p:blipFill>
        <p:spPr>
          <a:xfrm>
            <a:off x="3843901" y="2244000"/>
            <a:ext cx="2964051" cy="3952068"/>
          </a:xfrm>
          <a:prstGeom prst="rect">
            <a:avLst/>
          </a:prstGeom>
        </p:spPr>
      </p:pic>
    </p:spTree>
    <p:extLst>
      <p:ext uri="{BB962C8B-B14F-4D97-AF65-F5344CB8AC3E}">
        <p14:creationId xmlns:p14="http://schemas.microsoft.com/office/powerpoint/2010/main" val="7528142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46426E-F6F6-4A7C-9181-8C3090996261}"/>
              </a:ext>
            </a:extLst>
          </p:cNvPr>
          <p:cNvSpPr>
            <a:spLocks noGrp="1"/>
          </p:cNvSpPr>
          <p:nvPr>
            <p:ph type="title"/>
          </p:nvPr>
        </p:nvSpPr>
        <p:spPr>
          <a:xfrm>
            <a:off x="550864" y="549276"/>
            <a:ext cx="3565524" cy="1047496"/>
          </a:xfrm>
        </p:spPr>
        <p:txBody>
          <a:bodyPr/>
          <a:lstStyle/>
          <a:p>
            <a:r>
              <a:rPr lang="en-US" dirty="0"/>
              <a:t>Agenda</a:t>
            </a:r>
          </a:p>
        </p:txBody>
      </p:sp>
      <p:sp>
        <p:nvSpPr>
          <p:cNvPr id="3" name="Content Placeholder 2">
            <a:extLst>
              <a:ext uri="{FF2B5EF4-FFF2-40B4-BE49-F238E27FC236}">
                <a16:creationId xmlns:a16="http://schemas.microsoft.com/office/drawing/2014/main" id="{D3B60D6F-4D0F-4D33-B2A7-159C8583FF00}"/>
              </a:ext>
            </a:extLst>
          </p:cNvPr>
          <p:cNvSpPr>
            <a:spLocks noGrp="1"/>
          </p:cNvSpPr>
          <p:nvPr>
            <p:ph idx="1"/>
          </p:nvPr>
        </p:nvSpPr>
        <p:spPr>
          <a:xfrm>
            <a:off x="550863" y="1842376"/>
            <a:ext cx="4396976" cy="4250450"/>
          </a:xfrm>
        </p:spPr>
        <p:txBody>
          <a:bodyPr/>
          <a:lstStyle/>
          <a:p>
            <a:r>
              <a:rPr lang="en-US" dirty="0"/>
              <a:t>Value of Playful Learning </a:t>
            </a:r>
          </a:p>
          <a:p>
            <a:r>
              <a:rPr lang="en-US" dirty="0"/>
              <a:t>Value of Playful Teaching </a:t>
            </a:r>
          </a:p>
        </p:txBody>
      </p:sp>
      <p:pic>
        <p:nvPicPr>
          <p:cNvPr id="8" name="Picture Placeholder 7" descr="Digital Data">
            <a:extLst>
              <a:ext uri="{FF2B5EF4-FFF2-40B4-BE49-F238E27FC236}">
                <a16:creationId xmlns:a16="http://schemas.microsoft.com/office/drawing/2014/main" id="{06D2324F-3B7B-45EF-9584-C8EADD2C8C0B}"/>
              </a:ext>
            </a:extLst>
          </p:cNvPr>
          <p:cNvPicPr>
            <a:picLocks noGrp="1" noChangeAspect="1"/>
          </p:cNvPicPr>
          <p:nvPr>
            <p:ph type="pic" sz="quarter" idx="13"/>
          </p:nvPr>
        </p:nvPicPr>
        <p:blipFill rotWithShape="1">
          <a:blip r:embed="rId2" cstate="screen">
            <a:extLst>
              <a:ext uri="{28A0092B-C50C-407E-A947-70E740481C1C}">
                <a14:useLocalDpi xmlns:a14="http://schemas.microsoft.com/office/drawing/2010/main" val="0"/>
              </a:ext>
            </a:extLst>
          </a:blip>
          <a:srcRect/>
          <a:stretch/>
        </p:blipFill>
        <p:spPr>
          <a:xfrm>
            <a:off x="5208928" y="1596771"/>
            <a:ext cx="3448558" cy="3448558"/>
          </a:xfrm>
        </p:spPr>
      </p:pic>
      <p:pic>
        <p:nvPicPr>
          <p:cNvPr id="10" name="Picture Placeholder 9" descr="Data Points ">
            <a:extLst>
              <a:ext uri="{FF2B5EF4-FFF2-40B4-BE49-F238E27FC236}">
                <a16:creationId xmlns:a16="http://schemas.microsoft.com/office/drawing/2014/main" id="{71F862F9-0E8A-4DB9-8083-1C3AA6E5D777}"/>
              </a:ext>
            </a:extLst>
          </p:cNvPr>
          <p:cNvPicPr>
            <a:picLocks noGrp="1" noChangeAspect="1"/>
          </p:cNvPicPr>
          <p:nvPr>
            <p:ph type="pic" sz="quarter" idx="14"/>
          </p:nvPr>
        </p:nvPicPr>
        <p:blipFill rotWithShape="1">
          <a:blip r:embed="rId3" cstate="screen">
            <a:extLst>
              <a:ext uri="{28A0092B-C50C-407E-A947-70E740481C1C}">
                <a14:useLocalDpi xmlns:a14="http://schemas.microsoft.com/office/drawing/2010/main" val="0"/>
              </a:ext>
            </a:extLst>
          </a:blip>
          <a:srcRect/>
          <a:stretch/>
        </p:blipFill>
        <p:spPr>
          <a:xfrm>
            <a:off x="8918575" y="596392"/>
            <a:ext cx="2263776" cy="2263776"/>
          </a:xfrm>
        </p:spPr>
      </p:pic>
      <p:pic>
        <p:nvPicPr>
          <p:cNvPr id="12" name="Picture Placeholder 11" descr="Data Background">
            <a:extLst>
              <a:ext uri="{FF2B5EF4-FFF2-40B4-BE49-F238E27FC236}">
                <a16:creationId xmlns:a16="http://schemas.microsoft.com/office/drawing/2014/main" id="{A63F39B9-0715-40B5-8ECB-9B983F99C690}"/>
              </a:ext>
            </a:extLst>
          </p:cNvPr>
          <p:cNvPicPr>
            <a:picLocks noGrp="1" noChangeAspect="1"/>
          </p:cNvPicPr>
          <p:nvPr>
            <p:ph type="pic" sz="quarter" idx="15"/>
          </p:nvPr>
        </p:nvPicPr>
        <p:blipFill rotWithShape="1">
          <a:blip r:embed="rId4" cstate="screen">
            <a:extLst>
              <a:ext uri="{28A0092B-C50C-407E-A947-70E740481C1C}">
                <a14:useLocalDpi xmlns:a14="http://schemas.microsoft.com/office/drawing/2010/main" val="0"/>
              </a:ext>
            </a:extLst>
          </a:blip>
          <a:srcRect/>
          <a:stretch/>
        </p:blipFill>
        <p:spPr>
          <a:xfrm>
            <a:off x="9091612" y="3324733"/>
            <a:ext cx="2936876" cy="2936876"/>
          </a:xfrm>
        </p:spPr>
      </p:pic>
      <p:sp>
        <p:nvSpPr>
          <p:cNvPr id="13" name="Date Placeholder 12">
            <a:extLst>
              <a:ext uri="{FF2B5EF4-FFF2-40B4-BE49-F238E27FC236}">
                <a16:creationId xmlns:a16="http://schemas.microsoft.com/office/drawing/2014/main" id="{915FE2C5-E66A-4405-B19E-2C5C546C98E4}"/>
              </a:ext>
            </a:extLst>
          </p:cNvPr>
          <p:cNvSpPr>
            <a:spLocks noGrp="1"/>
          </p:cNvSpPr>
          <p:nvPr>
            <p:ph type="dt" sz="half" idx="10"/>
          </p:nvPr>
        </p:nvSpPr>
        <p:spPr>
          <a:xfrm>
            <a:off x="550863" y="6507212"/>
            <a:ext cx="2628900" cy="153888"/>
          </a:xfrm>
        </p:spPr>
        <p:txBody>
          <a:bodyPr/>
          <a:lstStyle/>
          <a:p>
            <a:r>
              <a:rPr lang="en-US"/>
              <a:t>Saturday, March 23, 2024</a:t>
            </a:r>
          </a:p>
        </p:txBody>
      </p:sp>
      <p:sp>
        <p:nvSpPr>
          <p:cNvPr id="14" name="Footer Placeholder 13">
            <a:extLst>
              <a:ext uri="{FF2B5EF4-FFF2-40B4-BE49-F238E27FC236}">
                <a16:creationId xmlns:a16="http://schemas.microsoft.com/office/drawing/2014/main" id="{B01DF4D0-78BC-4C8C-9570-26F0B225433A}"/>
              </a:ext>
            </a:extLst>
          </p:cNvPr>
          <p:cNvSpPr>
            <a:spLocks noGrp="1"/>
          </p:cNvSpPr>
          <p:nvPr>
            <p:ph type="ftr" sz="quarter" idx="11"/>
          </p:nvPr>
        </p:nvSpPr>
        <p:spPr>
          <a:xfrm>
            <a:off x="3359150" y="6507212"/>
            <a:ext cx="6379210" cy="153888"/>
          </a:xfrm>
        </p:spPr>
        <p:txBody>
          <a:bodyPr/>
          <a:lstStyle/>
          <a:p>
            <a:r>
              <a:rPr lang="en-US"/>
              <a:t>Texas Play and Development Conference Keynote</a:t>
            </a:r>
            <a:endParaRPr lang="en-US" dirty="0"/>
          </a:p>
        </p:txBody>
      </p:sp>
      <p:sp>
        <p:nvSpPr>
          <p:cNvPr id="15" name="Slide Number Placeholder 14">
            <a:extLst>
              <a:ext uri="{FF2B5EF4-FFF2-40B4-BE49-F238E27FC236}">
                <a16:creationId xmlns:a16="http://schemas.microsoft.com/office/drawing/2014/main" id="{3B199C97-F175-437D-8311-DB662925C063}"/>
              </a:ext>
            </a:extLst>
          </p:cNvPr>
          <p:cNvSpPr>
            <a:spLocks noGrp="1"/>
          </p:cNvSpPr>
          <p:nvPr>
            <p:ph type="sldNum" sz="quarter" idx="12"/>
          </p:nvPr>
        </p:nvSpPr>
        <p:spPr>
          <a:xfrm>
            <a:off x="9948863" y="6507212"/>
            <a:ext cx="1692274" cy="153888"/>
          </a:xfrm>
        </p:spPr>
        <p:txBody>
          <a:bodyPr/>
          <a:lstStyle/>
          <a:p>
            <a:fld id="{DBA1B0FB-D917-4C8C-928F-313BD683BF39}" type="slidenum">
              <a:rPr lang="en-US" smtClean="0"/>
              <a:pPr/>
              <a:t>2</a:t>
            </a:fld>
            <a:endParaRPr lang="en-US"/>
          </a:p>
        </p:txBody>
      </p:sp>
    </p:spTree>
    <p:extLst>
      <p:ext uri="{BB962C8B-B14F-4D97-AF65-F5344CB8AC3E}">
        <p14:creationId xmlns:p14="http://schemas.microsoft.com/office/powerpoint/2010/main" val="23132348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46426E-F6F6-4A7C-9181-8C3090996261}"/>
              </a:ext>
            </a:extLst>
          </p:cNvPr>
          <p:cNvSpPr>
            <a:spLocks noGrp="1"/>
          </p:cNvSpPr>
          <p:nvPr>
            <p:ph type="title"/>
          </p:nvPr>
        </p:nvSpPr>
        <p:spPr>
          <a:xfrm>
            <a:off x="550864" y="549276"/>
            <a:ext cx="3565524" cy="1047496"/>
          </a:xfrm>
        </p:spPr>
        <p:txBody>
          <a:bodyPr/>
          <a:lstStyle/>
          <a:p>
            <a:r>
              <a:rPr lang="en-US" dirty="0"/>
              <a:t>Agenda</a:t>
            </a:r>
          </a:p>
        </p:txBody>
      </p:sp>
      <p:sp>
        <p:nvSpPr>
          <p:cNvPr id="3" name="Content Placeholder 2">
            <a:extLst>
              <a:ext uri="{FF2B5EF4-FFF2-40B4-BE49-F238E27FC236}">
                <a16:creationId xmlns:a16="http://schemas.microsoft.com/office/drawing/2014/main" id="{D3B60D6F-4D0F-4D33-B2A7-159C8583FF00}"/>
              </a:ext>
            </a:extLst>
          </p:cNvPr>
          <p:cNvSpPr>
            <a:spLocks noGrp="1"/>
          </p:cNvSpPr>
          <p:nvPr>
            <p:ph idx="1"/>
          </p:nvPr>
        </p:nvSpPr>
        <p:spPr>
          <a:xfrm>
            <a:off x="550863" y="1842376"/>
            <a:ext cx="4396976" cy="4250450"/>
          </a:xfrm>
        </p:spPr>
        <p:txBody>
          <a:bodyPr/>
          <a:lstStyle/>
          <a:p>
            <a:r>
              <a:rPr lang="en-US" dirty="0"/>
              <a:t>Value of Playful Learning </a:t>
            </a:r>
          </a:p>
          <a:p>
            <a:r>
              <a:rPr lang="en-US" dirty="0"/>
              <a:t>Value of Playful Teaching </a:t>
            </a:r>
          </a:p>
        </p:txBody>
      </p:sp>
      <p:pic>
        <p:nvPicPr>
          <p:cNvPr id="8" name="Picture Placeholder 7" descr="Digital Data">
            <a:extLst>
              <a:ext uri="{FF2B5EF4-FFF2-40B4-BE49-F238E27FC236}">
                <a16:creationId xmlns:a16="http://schemas.microsoft.com/office/drawing/2014/main" id="{06D2324F-3B7B-45EF-9584-C8EADD2C8C0B}"/>
              </a:ext>
            </a:extLst>
          </p:cNvPr>
          <p:cNvPicPr>
            <a:picLocks noGrp="1" noChangeAspect="1"/>
          </p:cNvPicPr>
          <p:nvPr>
            <p:ph type="pic" sz="quarter" idx="13"/>
          </p:nvPr>
        </p:nvPicPr>
        <p:blipFill rotWithShape="1">
          <a:blip r:embed="rId2" cstate="screen">
            <a:extLst>
              <a:ext uri="{28A0092B-C50C-407E-A947-70E740481C1C}">
                <a14:useLocalDpi xmlns:a14="http://schemas.microsoft.com/office/drawing/2010/main" val="0"/>
              </a:ext>
            </a:extLst>
          </a:blip>
          <a:srcRect/>
          <a:stretch/>
        </p:blipFill>
        <p:spPr>
          <a:xfrm>
            <a:off x="5208928" y="1596771"/>
            <a:ext cx="3448558" cy="3448558"/>
          </a:xfrm>
        </p:spPr>
      </p:pic>
      <p:pic>
        <p:nvPicPr>
          <p:cNvPr id="10" name="Picture Placeholder 9" descr="Data Points ">
            <a:extLst>
              <a:ext uri="{FF2B5EF4-FFF2-40B4-BE49-F238E27FC236}">
                <a16:creationId xmlns:a16="http://schemas.microsoft.com/office/drawing/2014/main" id="{71F862F9-0E8A-4DB9-8083-1C3AA6E5D777}"/>
              </a:ext>
            </a:extLst>
          </p:cNvPr>
          <p:cNvPicPr>
            <a:picLocks noGrp="1" noChangeAspect="1"/>
          </p:cNvPicPr>
          <p:nvPr>
            <p:ph type="pic" sz="quarter" idx="14"/>
          </p:nvPr>
        </p:nvPicPr>
        <p:blipFill rotWithShape="1">
          <a:blip r:embed="rId3" cstate="screen">
            <a:extLst>
              <a:ext uri="{28A0092B-C50C-407E-A947-70E740481C1C}">
                <a14:useLocalDpi xmlns:a14="http://schemas.microsoft.com/office/drawing/2010/main" val="0"/>
              </a:ext>
            </a:extLst>
          </a:blip>
          <a:srcRect/>
          <a:stretch/>
        </p:blipFill>
        <p:spPr>
          <a:xfrm>
            <a:off x="8918575" y="596392"/>
            <a:ext cx="2263776" cy="2263776"/>
          </a:xfrm>
        </p:spPr>
      </p:pic>
      <p:pic>
        <p:nvPicPr>
          <p:cNvPr id="12" name="Picture Placeholder 11" descr="Data Background">
            <a:extLst>
              <a:ext uri="{FF2B5EF4-FFF2-40B4-BE49-F238E27FC236}">
                <a16:creationId xmlns:a16="http://schemas.microsoft.com/office/drawing/2014/main" id="{A63F39B9-0715-40B5-8ECB-9B983F99C690}"/>
              </a:ext>
            </a:extLst>
          </p:cNvPr>
          <p:cNvPicPr>
            <a:picLocks noGrp="1" noChangeAspect="1"/>
          </p:cNvPicPr>
          <p:nvPr>
            <p:ph type="pic" sz="quarter" idx="15"/>
          </p:nvPr>
        </p:nvPicPr>
        <p:blipFill rotWithShape="1">
          <a:blip r:embed="rId4" cstate="screen">
            <a:extLst>
              <a:ext uri="{28A0092B-C50C-407E-A947-70E740481C1C}">
                <a14:useLocalDpi xmlns:a14="http://schemas.microsoft.com/office/drawing/2010/main" val="0"/>
              </a:ext>
            </a:extLst>
          </a:blip>
          <a:srcRect/>
          <a:stretch/>
        </p:blipFill>
        <p:spPr>
          <a:xfrm>
            <a:off x="9091612" y="3324733"/>
            <a:ext cx="2936876" cy="2936876"/>
          </a:xfrm>
        </p:spPr>
      </p:pic>
      <p:sp>
        <p:nvSpPr>
          <p:cNvPr id="13" name="Date Placeholder 12">
            <a:extLst>
              <a:ext uri="{FF2B5EF4-FFF2-40B4-BE49-F238E27FC236}">
                <a16:creationId xmlns:a16="http://schemas.microsoft.com/office/drawing/2014/main" id="{915FE2C5-E66A-4405-B19E-2C5C546C98E4}"/>
              </a:ext>
            </a:extLst>
          </p:cNvPr>
          <p:cNvSpPr>
            <a:spLocks noGrp="1"/>
          </p:cNvSpPr>
          <p:nvPr>
            <p:ph type="dt" sz="half" idx="10"/>
          </p:nvPr>
        </p:nvSpPr>
        <p:spPr>
          <a:xfrm>
            <a:off x="550863" y="6507212"/>
            <a:ext cx="2628900" cy="153888"/>
          </a:xfrm>
        </p:spPr>
        <p:txBody>
          <a:bodyPr/>
          <a:lstStyle/>
          <a:p>
            <a:r>
              <a:rPr lang="en-US"/>
              <a:t>Saturday, March 23, 2024</a:t>
            </a:r>
          </a:p>
        </p:txBody>
      </p:sp>
      <p:sp>
        <p:nvSpPr>
          <p:cNvPr id="14" name="Footer Placeholder 13">
            <a:extLst>
              <a:ext uri="{FF2B5EF4-FFF2-40B4-BE49-F238E27FC236}">
                <a16:creationId xmlns:a16="http://schemas.microsoft.com/office/drawing/2014/main" id="{B01DF4D0-78BC-4C8C-9570-26F0B225433A}"/>
              </a:ext>
            </a:extLst>
          </p:cNvPr>
          <p:cNvSpPr>
            <a:spLocks noGrp="1"/>
          </p:cNvSpPr>
          <p:nvPr>
            <p:ph type="ftr" sz="quarter" idx="11"/>
          </p:nvPr>
        </p:nvSpPr>
        <p:spPr>
          <a:xfrm>
            <a:off x="3359150" y="6507212"/>
            <a:ext cx="6379210" cy="153888"/>
          </a:xfrm>
        </p:spPr>
        <p:txBody>
          <a:bodyPr/>
          <a:lstStyle/>
          <a:p>
            <a:r>
              <a:rPr lang="en-US"/>
              <a:t>Texas Play and Development Conference Keynote</a:t>
            </a:r>
            <a:endParaRPr lang="en-US" dirty="0"/>
          </a:p>
        </p:txBody>
      </p:sp>
      <p:sp>
        <p:nvSpPr>
          <p:cNvPr id="15" name="Slide Number Placeholder 14">
            <a:extLst>
              <a:ext uri="{FF2B5EF4-FFF2-40B4-BE49-F238E27FC236}">
                <a16:creationId xmlns:a16="http://schemas.microsoft.com/office/drawing/2014/main" id="{3B199C97-F175-437D-8311-DB662925C063}"/>
              </a:ext>
            </a:extLst>
          </p:cNvPr>
          <p:cNvSpPr>
            <a:spLocks noGrp="1"/>
          </p:cNvSpPr>
          <p:nvPr>
            <p:ph type="sldNum" sz="quarter" idx="12"/>
          </p:nvPr>
        </p:nvSpPr>
        <p:spPr>
          <a:xfrm>
            <a:off x="9948863" y="6507212"/>
            <a:ext cx="1692274" cy="153888"/>
          </a:xfrm>
        </p:spPr>
        <p:txBody>
          <a:bodyPr/>
          <a:lstStyle/>
          <a:p>
            <a:fld id="{DBA1B0FB-D917-4C8C-928F-313BD683BF39}" type="slidenum">
              <a:rPr lang="en-US" smtClean="0"/>
              <a:pPr/>
              <a:t>3</a:t>
            </a:fld>
            <a:endParaRPr lang="en-US"/>
          </a:p>
        </p:txBody>
      </p:sp>
      <p:grpSp>
        <p:nvGrpSpPr>
          <p:cNvPr id="24" name="Group 23">
            <a:extLst>
              <a:ext uri="{FF2B5EF4-FFF2-40B4-BE49-F238E27FC236}">
                <a16:creationId xmlns:a16="http://schemas.microsoft.com/office/drawing/2014/main" id="{43FF3FDA-008B-4A1E-CAC4-5FCFB0CA5E0C}"/>
              </a:ext>
            </a:extLst>
          </p:cNvPr>
          <p:cNvGrpSpPr/>
          <p:nvPr/>
        </p:nvGrpSpPr>
        <p:grpSpPr>
          <a:xfrm>
            <a:off x="632184" y="3174856"/>
            <a:ext cx="4929840" cy="3506040"/>
            <a:chOff x="632184" y="3174856"/>
            <a:chExt cx="4929840" cy="3506040"/>
          </a:xfrm>
        </p:grpSpPr>
        <mc:AlternateContent xmlns:mc="http://schemas.openxmlformats.org/markup-compatibility/2006" xmlns:p14="http://schemas.microsoft.com/office/powerpoint/2010/main">
          <mc:Choice Requires="p14">
            <p:contentPart p14:bwMode="auto" r:id="rId5">
              <p14:nvContentPartPr>
                <p14:cNvPr id="4" name="Ink 3">
                  <a:extLst>
                    <a:ext uri="{FF2B5EF4-FFF2-40B4-BE49-F238E27FC236}">
                      <a16:creationId xmlns:a16="http://schemas.microsoft.com/office/drawing/2014/main" id="{E99A671C-0729-46A0-B4C4-C6EE22BC678B}"/>
                    </a:ext>
                  </a:extLst>
                </p14:cNvPr>
                <p14:cNvContentPartPr/>
                <p14:nvPr/>
              </p14:nvContentPartPr>
              <p14:xfrm>
                <a:off x="632184" y="3394816"/>
                <a:ext cx="786960" cy="1268280"/>
              </p14:xfrm>
            </p:contentPart>
          </mc:Choice>
          <mc:Fallback xmlns="">
            <p:pic>
              <p:nvPicPr>
                <p:cNvPr id="4" name="Ink 3">
                  <a:extLst>
                    <a:ext uri="{FF2B5EF4-FFF2-40B4-BE49-F238E27FC236}">
                      <a16:creationId xmlns:a16="http://schemas.microsoft.com/office/drawing/2014/main" id="{E99A671C-0729-46A0-B4C4-C6EE22BC678B}"/>
                    </a:ext>
                  </a:extLst>
                </p:cNvPr>
                <p:cNvPicPr/>
                <p:nvPr/>
              </p:nvPicPr>
              <p:blipFill>
                <a:blip r:embed="rId6"/>
                <a:stretch>
                  <a:fillRect/>
                </a:stretch>
              </p:blipFill>
              <p:spPr>
                <a:xfrm>
                  <a:off x="626064" y="3388696"/>
                  <a:ext cx="799200" cy="128052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5" name="Ink 4">
                  <a:extLst>
                    <a:ext uri="{FF2B5EF4-FFF2-40B4-BE49-F238E27FC236}">
                      <a16:creationId xmlns:a16="http://schemas.microsoft.com/office/drawing/2014/main" id="{5AE9D82C-D5F7-93D2-BE7B-F534AB051265}"/>
                    </a:ext>
                  </a:extLst>
                </p14:cNvPr>
                <p14:cNvContentPartPr/>
                <p14:nvPr/>
              </p14:nvContentPartPr>
              <p14:xfrm>
                <a:off x="1333104" y="3415336"/>
                <a:ext cx="1181160" cy="928080"/>
              </p14:xfrm>
            </p:contentPart>
          </mc:Choice>
          <mc:Fallback xmlns="">
            <p:pic>
              <p:nvPicPr>
                <p:cNvPr id="5" name="Ink 4">
                  <a:extLst>
                    <a:ext uri="{FF2B5EF4-FFF2-40B4-BE49-F238E27FC236}">
                      <a16:creationId xmlns:a16="http://schemas.microsoft.com/office/drawing/2014/main" id="{5AE9D82C-D5F7-93D2-BE7B-F534AB051265}"/>
                    </a:ext>
                  </a:extLst>
                </p:cNvPr>
                <p:cNvPicPr/>
                <p:nvPr/>
              </p:nvPicPr>
              <p:blipFill>
                <a:blip r:embed="rId8"/>
                <a:stretch>
                  <a:fillRect/>
                </a:stretch>
              </p:blipFill>
              <p:spPr>
                <a:xfrm>
                  <a:off x="1326984" y="3409216"/>
                  <a:ext cx="1193400" cy="94032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7" name="Ink 6">
                  <a:extLst>
                    <a:ext uri="{FF2B5EF4-FFF2-40B4-BE49-F238E27FC236}">
                      <a16:creationId xmlns:a16="http://schemas.microsoft.com/office/drawing/2014/main" id="{4A752CE6-BD71-8892-6380-8F4FA0EDDA36}"/>
                    </a:ext>
                  </a:extLst>
                </p14:cNvPr>
                <p14:cNvContentPartPr/>
                <p14:nvPr/>
              </p14:nvContentPartPr>
              <p14:xfrm>
                <a:off x="2079384" y="3487336"/>
                <a:ext cx="312480" cy="64080"/>
              </p14:xfrm>
            </p:contentPart>
          </mc:Choice>
          <mc:Fallback xmlns="">
            <p:pic>
              <p:nvPicPr>
                <p:cNvPr id="7" name="Ink 6">
                  <a:extLst>
                    <a:ext uri="{FF2B5EF4-FFF2-40B4-BE49-F238E27FC236}">
                      <a16:creationId xmlns:a16="http://schemas.microsoft.com/office/drawing/2014/main" id="{4A752CE6-BD71-8892-6380-8F4FA0EDDA36}"/>
                    </a:ext>
                  </a:extLst>
                </p:cNvPr>
                <p:cNvPicPr/>
                <p:nvPr/>
              </p:nvPicPr>
              <p:blipFill>
                <a:blip r:embed="rId10"/>
                <a:stretch>
                  <a:fillRect/>
                </a:stretch>
              </p:blipFill>
              <p:spPr>
                <a:xfrm>
                  <a:off x="2073264" y="3481216"/>
                  <a:ext cx="324720" cy="7632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11" name="Ink 10">
                  <a:extLst>
                    <a:ext uri="{FF2B5EF4-FFF2-40B4-BE49-F238E27FC236}">
                      <a16:creationId xmlns:a16="http://schemas.microsoft.com/office/drawing/2014/main" id="{B38D8898-CDFF-F654-6B97-9087F2D2B3DE}"/>
                    </a:ext>
                  </a:extLst>
                </p14:cNvPr>
                <p14:cNvContentPartPr/>
                <p14:nvPr/>
              </p14:nvContentPartPr>
              <p14:xfrm>
                <a:off x="2531544" y="3174856"/>
                <a:ext cx="270720" cy="481680"/>
              </p14:xfrm>
            </p:contentPart>
          </mc:Choice>
          <mc:Fallback xmlns="">
            <p:pic>
              <p:nvPicPr>
                <p:cNvPr id="11" name="Ink 10">
                  <a:extLst>
                    <a:ext uri="{FF2B5EF4-FFF2-40B4-BE49-F238E27FC236}">
                      <a16:creationId xmlns:a16="http://schemas.microsoft.com/office/drawing/2014/main" id="{B38D8898-CDFF-F654-6B97-9087F2D2B3DE}"/>
                    </a:ext>
                  </a:extLst>
                </p:cNvPr>
                <p:cNvPicPr/>
                <p:nvPr/>
              </p:nvPicPr>
              <p:blipFill>
                <a:blip r:embed="rId12"/>
                <a:stretch>
                  <a:fillRect/>
                </a:stretch>
              </p:blipFill>
              <p:spPr>
                <a:xfrm>
                  <a:off x="2525424" y="3168736"/>
                  <a:ext cx="282960" cy="49392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17" name="Ink 16">
                  <a:extLst>
                    <a:ext uri="{FF2B5EF4-FFF2-40B4-BE49-F238E27FC236}">
                      <a16:creationId xmlns:a16="http://schemas.microsoft.com/office/drawing/2014/main" id="{D288E5E6-70C5-A49B-6441-01FA78CFE4E8}"/>
                    </a:ext>
                  </a:extLst>
                </p14:cNvPr>
                <p14:cNvContentPartPr/>
                <p14:nvPr/>
              </p14:nvContentPartPr>
              <p14:xfrm>
                <a:off x="2476464" y="3711256"/>
                <a:ext cx="1023120" cy="691920"/>
              </p14:xfrm>
            </p:contentPart>
          </mc:Choice>
          <mc:Fallback xmlns="">
            <p:pic>
              <p:nvPicPr>
                <p:cNvPr id="17" name="Ink 16">
                  <a:extLst>
                    <a:ext uri="{FF2B5EF4-FFF2-40B4-BE49-F238E27FC236}">
                      <a16:creationId xmlns:a16="http://schemas.microsoft.com/office/drawing/2014/main" id="{D288E5E6-70C5-A49B-6441-01FA78CFE4E8}"/>
                    </a:ext>
                  </a:extLst>
                </p:cNvPr>
                <p:cNvPicPr/>
                <p:nvPr/>
              </p:nvPicPr>
              <p:blipFill>
                <a:blip r:embed="rId14"/>
                <a:stretch>
                  <a:fillRect/>
                </a:stretch>
              </p:blipFill>
              <p:spPr>
                <a:xfrm>
                  <a:off x="2470344" y="3705136"/>
                  <a:ext cx="1035360" cy="70416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19" name="Ink 18">
                  <a:extLst>
                    <a:ext uri="{FF2B5EF4-FFF2-40B4-BE49-F238E27FC236}">
                      <a16:creationId xmlns:a16="http://schemas.microsoft.com/office/drawing/2014/main" id="{CF376AC0-4E55-210A-BA26-DA79F7B7F593}"/>
                    </a:ext>
                  </a:extLst>
                </p14:cNvPr>
                <p14:cNvContentPartPr/>
                <p14:nvPr/>
              </p14:nvContentPartPr>
              <p14:xfrm>
                <a:off x="1565304" y="5289856"/>
                <a:ext cx="225720" cy="1391040"/>
              </p14:xfrm>
            </p:contentPart>
          </mc:Choice>
          <mc:Fallback xmlns="">
            <p:pic>
              <p:nvPicPr>
                <p:cNvPr id="19" name="Ink 18">
                  <a:extLst>
                    <a:ext uri="{FF2B5EF4-FFF2-40B4-BE49-F238E27FC236}">
                      <a16:creationId xmlns:a16="http://schemas.microsoft.com/office/drawing/2014/main" id="{CF376AC0-4E55-210A-BA26-DA79F7B7F593}"/>
                    </a:ext>
                  </a:extLst>
                </p:cNvPr>
                <p:cNvPicPr/>
                <p:nvPr/>
              </p:nvPicPr>
              <p:blipFill>
                <a:blip r:embed="rId16"/>
                <a:stretch>
                  <a:fillRect/>
                </a:stretch>
              </p:blipFill>
              <p:spPr>
                <a:xfrm>
                  <a:off x="1559184" y="5283736"/>
                  <a:ext cx="237960" cy="1403280"/>
                </a:xfrm>
                <a:prstGeom prst="rect">
                  <a:avLst/>
                </a:prstGeom>
              </p:spPr>
            </p:pic>
          </mc:Fallback>
        </mc:AlternateContent>
        <mc:AlternateContent xmlns:mc="http://schemas.openxmlformats.org/markup-compatibility/2006" xmlns:p14="http://schemas.microsoft.com/office/powerpoint/2010/main">
          <mc:Choice Requires="p14">
            <p:contentPart p14:bwMode="auto" r:id="rId17">
              <p14:nvContentPartPr>
                <p14:cNvPr id="20" name="Ink 19">
                  <a:extLst>
                    <a:ext uri="{FF2B5EF4-FFF2-40B4-BE49-F238E27FC236}">
                      <a16:creationId xmlns:a16="http://schemas.microsoft.com/office/drawing/2014/main" id="{164D09A2-80D1-BD17-6FD5-A95694F43EC5}"/>
                    </a:ext>
                  </a:extLst>
                </p14:cNvPr>
                <p14:cNvContentPartPr/>
                <p14:nvPr/>
              </p14:nvContentPartPr>
              <p14:xfrm>
                <a:off x="1376304" y="4926256"/>
                <a:ext cx="988560" cy="892080"/>
              </p14:xfrm>
            </p:contentPart>
          </mc:Choice>
          <mc:Fallback xmlns="">
            <p:pic>
              <p:nvPicPr>
                <p:cNvPr id="20" name="Ink 19">
                  <a:extLst>
                    <a:ext uri="{FF2B5EF4-FFF2-40B4-BE49-F238E27FC236}">
                      <a16:creationId xmlns:a16="http://schemas.microsoft.com/office/drawing/2014/main" id="{164D09A2-80D1-BD17-6FD5-A95694F43EC5}"/>
                    </a:ext>
                  </a:extLst>
                </p:cNvPr>
                <p:cNvPicPr/>
                <p:nvPr/>
              </p:nvPicPr>
              <p:blipFill>
                <a:blip r:embed="rId18"/>
                <a:stretch>
                  <a:fillRect/>
                </a:stretch>
              </p:blipFill>
              <p:spPr>
                <a:xfrm>
                  <a:off x="1370184" y="4920136"/>
                  <a:ext cx="1000800" cy="904320"/>
                </a:xfrm>
                <a:prstGeom prst="rect">
                  <a:avLst/>
                </a:prstGeom>
              </p:spPr>
            </p:pic>
          </mc:Fallback>
        </mc:AlternateContent>
        <mc:AlternateContent xmlns:mc="http://schemas.openxmlformats.org/markup-compatibility/2006" xmlns:p14="http://schemas.microsoft.com/office/powerpoint/2010/main">
          <mc:Choice Requires="p14">
            <p:contentPart p14:bwMode="auto" r:id="rId19">
              <p14:nvContentPartPr>
                <p14:cNvPr id="21" name="Ink 20">
                  <a:extLst>
                    <a:ext uri="{FF2B5EF4-FFF2-40B4-BE49-F238E27FC236}">
                      <a16:creationId xmlns:a16="http://schemas.microsoft.com/office/drawing/2014/main" id="{1665E8C5-C7C6-6E57-64D0-7D9B04B6F40F}"/>
                    </a:ext>
                  </a:extLst>
                </p14:cNvPr>
                <p14:cNvContentPartPr/>
                <p14:nvPr/>
              </p14:nvContentPartPr>
              <p14:xfrm>
                <a:off x="2394744" y="4655176"/>
                <a:ext cx="1256040" cy="1608840"/>
              </p14:xfrm>
            </p:contentPart>
          </mc:Choice>
          <mc:Fallback xmlns="">
            <p:pic>
              <p:nvPicPr>
                <p:cNvPr id="21" name="Ink 20">
                  <a:extLst>
                    <a:ext uri="{FF2B5EF4-FFF2-40B4-BE49-F238E27FC236}">
                      <a16:creationId xmlns:a16="http://schemas.microsoft.com/office/drawing/2014/main" id="{1665E8C5-C7C6-6E57-64D0-7D9B04B6F40F}"/>
                    </a:ext>
                  </a:extLst>
                </p:cNvPr>
                <p:cNvPicPr/>
                <p:nvPr/>
              </p:nvPicPr>
              <p:blipFill>
                <a:blip r:embed="rId20"/>
                <a:stretch>
                  <a:fillRect/>
                </a:stretch>
              </p:blipFill>
              <p:spPr>
                <a:xfrm>
                  <a:off x="2388624" y="4649056"/>
                  <a:ext cx="1268280" cy="1621080"/>
                </a:xfrm>
                <a:prstGeom prst="rect">
                  <a:avLst/>
                </a:prstGeom>
              </p:spPr>
            </p:pic>
          </mc:Fallback>
        </mc:AlternateContent>
        <mc:AlternateContent xmlns:mc="http://schemas.openxmlformats.org/markup-compatibility/2006" xmlns:p14="http://schemas.microsoft.com/office/powerpoint/2010/main">
          <mc:Choice Requires="p14">
            <p:contentPart p14:bwMode="auto" r:id="rId21">
              <p14:nvContentPartPr>
                <p14:cNvPr id="22" name="Ink 21">
                  <a:extLst>
                    <a:ext uri="{FF2B5EF4-FFF2-40B4-BE49-F238E27FC236}">
                      <a16:creationId xmlns:a16="http://schemas.microsoft.com/office/drawing/2014/main" id="{E4E56FAA-1363-BFD6-A6AB-2463451DFF0C}"/>
                    </a:ext>
                  </a:extLst>
                </p14:cNvPr>
                <p14:cNvContentPartPr/>
                <p14:nvPr/>
              </p14:nvContentPartPr>
              <p14:xfrm>
                <a:off x="3294024" y="5156296"/>
                <a:ext cx="1141560" cy="678600"/>
              </p14:xfrm>
            </p:contentPart>
          </mc:Choice>
          <mc:Fallback xmlns="">
            <p:pic>
              <p:nvPicPr>
                <p:cNvPr id="22" name="Ink 21">
                  <a:extLst>
                    <a:ext uri="{FF2B5EF4-FFF2-40B4-BE49-F238E27FC236}">
                      <a16:creationId xmlns:a16="http://schemas.microsoft.com/office/drawing/2014/main" id="{E4E56FAA-1363-BFD6-A6AB-2463451DFF0C}"/>
                    </a:ext>
                  </a:extLst>
                </p:cNvPr>
                <p:cNvPicPr/>
                <p:nvPr/>
              </p:nvPicPr>
              <p:blipFill>
                <a:blip r:embed="rId22"/>
                <a:stretch>
                  <a:fillRect/>
                </a:stretch>
              </p:blipFill>
              <p:spPr>
                <a:xfrm>
                  <a:off x="3287904" y="5150176"/>
                  <a:ext cx="1153800" cy="690840"/>
                </a:xfrm>
                <a:prstGeom prst="rect">
                  <a:avLst/>
                </a:prstGeom>
              </p:spPr>
            </p:pic>
          </mc:Fallback>
        </mc:AlternateContent>
        <mc:AlternateContent xmlns:mc="http://schemas.openxmlformats.org/markup-compatibility/2006" xmlns:p14="http://schemas.microsoft.com/office/powerpoint/2010/main">
          <mc:Choice Requires="p14">
            <p:contentPart p14:bwMode="auto" r:id="rId23">
              <p14:nvContentPartPr>
                <p14:cNvPr id="23" name="Ink 22">
                  <a:extLst>
                    <a:ext uri="{FF2B5EF4-FFF2-40B4-BE49-F238E27FC236}">
                      <a16:creationId xmlns:a16="http://schemas.microsoft.com/office/drawing/2014/main" id="{778F637E-F2C4-E487-58B6-AAE75B3855AB}"/>
                    </a:ext>
                  </a:extLst>
                </p14:cNvPr>
                <p14:cNvContentPartPr/>
                <p14:nvPr/>
              </p14:nvContentPartPr>
              <p14:xfrm>
                <a:off x="4531344" y="4728976"/>
                <a:ext cx="1030680" cy="1711080"/>
              </p14:xfrm>
            </p:contentPart>
          </mc:Choice>
          <mc:Fallback xmlns="">
            <p:pic>
              <p:nvPicPr>
                <p:cNvPr id="23" name="Ink 22">
                  <a:extLst>
                    <a:ext uri="{FF2B5EF4-FFF2-40B4-BE49-F238E27FC236}">
                      <a16:creationId xmlns:a16="http://schemas.microsoft.com/office/drawing/2014/main" id="{778F637E-F2C4-E487-58B6-AAE75B3855AB}"/>
                    </a:ext>
                  </a:extLst>
                </p:cNvPr>
                <p:cNvPicPr/>
                <p:nvPr/>
              </p:nvPicPr>
              <p:blipFill>
                <a:blip r:embed="rId24"/>
                <a:stretch>
                  <a:fillRect/>
                </a:stretch>
              </p:blipFill>
              <p:spPr>
                <a:xfrm>
                  <a:off x="4525224" y="4722856"/>
                  <a:ext cx="1042920" cy="1723320"/>
                </a:xfrm>
                <a:prstGeom prst="rect">
                  <a:avLst/>
                </a:prstGeom>
              </p:spPr>
            </p:pic>
          </mc:Fallback>
        </mc:AlternateContent>
      </p:grpSp>
      <p:grpSp>
        <p:nvGrpSpPr>
          <p:cNvPr id="27" name="Group 26">
            <a:extLst>
              <a:ext uri="{FF2B5EF4-FFF2-40B4-BE49-F238E27FC236}">
                <a16:creationId xmlns:a16="http://schemas.microsoft.com/office/drawing/2014/main" id="{D3346037-1B2A-8310-ECD3-3D1A4D1E3383}"/>
              </a:ext>
            </a:extLst>
          </p:cNvPr>
          <p:cNvGrpSpPr/>
          <p:nvPr/>
        </p:nvGrpSpPr>
        <p:grpSpPr>
          <a:xfrm>
            <a:off x="5266824" y="1422376"/>
            <a:ext cx="606240" cy="3967920"/>
            <a:chOff x="5266824" y="1422376"/>
            <a:chExt cx="606240" cy="3967920"/>
          </a:xfrm>
        </p:grpSpPr>
        <mc:AlternateContent xmlns:mc="http://schemas.openxmlformats.org/markup-compatibility/2006" xmlns:p14="http://schemas.microsoft.com/office/powerpoint/2010/main">
          <mc:Choice Requires="p14">
            <p:contentPart p14:bwMode="auto" r:id="rId25">
              <p14:nvContentPartPr>
                <p14:cNvPr id="25" name="Ink 24">
                  <a:extLst>
                    <a:ext uri="{FF2B5EF4-FFF2-40B4-BE49-F238E27FC236}">
                      <a16:creationId xmlns:a16="http://schemas.microsoft.com/office/drawing/2014/main" id="{205AA288-CDF5-8643-75AD-9770C26614E3}"/>
                    </a:ext>
                  </a:extLst>
                </p14:cNvPr>
                <p14:cNvContentPartPr/>
                <p14:nvPr/>
              </p14:nvContentPartPr>
              <p14:xfrm>
                <a:off x="5266824" y="1422376"/>
                <a:ext cx="483840" cy="3618720"/>
              </p14:xfrm>
            </p:contentPart>
          </mc:Choice>
          <mc:Fallback xmlns="">
            <p:pic>
              <p:nvPicPr>
                <p:cNvPr id="25" name="Ink 24">
                  <a:extLst>
                    <a:ext uri="{FF2B5EF4-FFF2-40B4-BE49-F238E27FC236}">
                      <a16:creationId xmlns:a16="http://schemas.microsoft.com/office/drawing/2014/main" id="{205AA288-CDF5-8643-75AD-9770C26614E3}"/>
                    </a:ext>
                  </a:extLst>
                </p:cNvPr>
                <p:cNvPicPr/>
                <p:nvPr/>
              </p:nvPicPr>
              <p:blipFill>
                <a:blip r:embed="rId26"/>
                <a:stretch>
                  <a:fillRect/>
                </a:stretch>
              </p:blipFill>
              <p:spPr>
                <a:xfrm>
                  <a:off x="5260704" y="1416256"/>
                  <a:ext cx="496080" cy="3630960"/>
                </a:xfrm>
                <a:prstGeom prst="rect">
                  <a:avLst/>
                </a:prstGeom>
              </p:spPr>
            </p:pic>
          </mc:Fallback>
        </mc:AlternateContent>
        <mc:AlternateContent xmlns:mc="http://schemas.openxmlformats.org/markup-compatibility/2006" xmlns:p14="http://schemas.microsoft.com/office/powerpoint/2010/main">
          <mc:Choice Requires="p14">
            <p:contentPart p14:bwMode="auto" r:id="rId27">
              <p14:nvContentPartPr>
                <p14:cNvPr id="26" name="Ink 25">
                  <a:extLst>
                    <a:ext uri="{FF2B5EF4-FFF2-40B4-BE49-F238E27FC236}">
                      <a16:creationId xmlns:a16="http://schemas.microsoft.com/office/drawing/2014/main" id="{9ACB95A0-0F7F-B7F8-A74E-11B8BCE5890D}"/>
                    </a:ext>
                  </a:extLst>
                </p14:cNvPr>
                <p14:cNvContentPartPr/>
                <p14:nvPr/>
              </p14:nvContentPartPr>
              <p14:xfrm>
                <a:off x="5818344" y="5370856"/>
                <a:ext cx="54720" cy="19440"/>
              </p14:xfrm>
            </p:contentPart>
          </mc:Choice>
          <mc:Fallback xmlns="">
            <p:pic>
              <p:nvPicPr>
                <p:cNvPr id="26" name="Ink 25">
                  <a:extLst>
                    <a:ext uri="{FF2B5EF4-FFF2-40B4-BE49-F238E27FC236}">
                      <a16:creationId xmlns:a16="http://schemas.microsoft.com/office/drawing/2014/main" id="{9ACB95A0-0F7F-B7F8-A74E-11B8BCE5890D}"/>
                    </a:ext>
                  </a:extLst>
                </p:cNvPr>
                <p:cNvPicPr/>
                <p:nvPr/>
              </p:nvPicPr>
              <p:blipFill>
                <a:blip r:embed="rId28"/>
                <a:stretch>
                  <a:fillRect/>
                </a:stretch>
              </p:blipFill>
              <p:spPr>
                <a:xfrm>
                  <a:off x="5812224" y="5364736"/>
                  <a:ext cx="66960" cy="31680"/>
                </a:xfrm>
                <a:prstGeom prst="rect">
                  <a:avLst/>
                </a:prstGeom>
              </p:spPr>
            </p:pic>
          </mc:Fallback>
        </mc:AlternateContent>
      </p:grpSp>
    </p:spTree>
    <p:extLst>
      <p:ext uri="{BB962C8B-B14F-4D97-AF65-F5344CB8AC3E}">
        <p14:creationId xmlns:p14="http://schemas.microsoft.com/office/powerpoint/2010/main" val="4402827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Placeholder 10">
            <a:extLst>
              <a:ext uri="{FF2B5EF4-FFF2-40B4-BE49-F238E27FC236}">
                <a16:creationId xmlns:a16="http://schemas.microsoft.com/office/drawing/2014/main" id="{2BB4C882-404B-1724-6158-5E58E76BC8C0}"/>
              </a:ext>
            </a:extLst>
          </p:cNvPr>
          <p:cNvPicPr>
            <a:picLocks noGrp="1" noChangeAspect="1"/>
          </p:cNvPicPr>
          <p:nvPr>
            <p:ph type="pic" sz="quarter" idx="13"/>
          </p:nvPr>
        </p:nvPicPr>
        <p:blipFill>
          <a:blip r:embed="rId2"/>
          <a:srcRect t="4970" b="4970"/>
          <a:stretch/>
        </p:blipFill>
        <p:spPr>
          <a:xfrm>
            <a:off x="4489450" y="112713"/>
            <a:ext cx="7510463" cy="6246812"/>
          </a:xfrm>
        </p:spPr>
      </p:pic>
      <p:sp>
        <p:nvSpPr>
          <p:cNvPr id="7" name="Date Placeholder 6">
            <a:extLst>
              <a:ext uri="{FF2B5EF4-FFF2-40B4-BE49-F238E27FC236}">
                <a16:creationId xmlns:a16="http://schemas.microsoft.com/office/drawing/2014/main" id="{4F4023E6-2ED8-AF6D-9D7B-D5242AC04BE6}"/>
              </a:ext>
            </a:extLst>
          </p:cNvPr>
          <p:cNvSpPr>
            <a:spLocks noGrp="1"/>
          </p:cNvSpPr>
          <p:nvPr>
            <p:ph type="dt" sz="half" idx="10"/>
          </p:nvPr>
        </p:nvSpPr>
        <p:spPr/>
        <p:txBody>
          <a:bodyPr/>
          <a:lstStyle/>
          <a:p>
            <a:r>
              <a:rPr lang="en-US"/>
              <a:t>Saturday, March 23, 2024</a:t>
            </a:r>
          </a:p>
        </p:txBody>
      </p:sp>
      <p:sp>
        <p:nvSpPr>
          <p:cNvPr id="8" name="Footer Placeholder 7">
            <a:extLst>
              <a:ext uri="{FF2B5EF4-FFF2-40B4-BE49-F238E27FC236}">
                <a16:creationId xmlns:a16="http://schemas.microsoft.com/office/drawing/2014/main" id="{5BFC5EFE-F21D-32C4-83AC-AC2D8FFD3BD7}"/>
              </a:ext>
            </a:extLst>
          </p:cNvPr>
          <p:cNvSpPr>
            <a:spLocks noGrp="1"/>
          </p:cNvSpPr>
          <p:nvPr>
            <p:ph type="ftr" sz="quarter" idx="11"/>
          </p:nvPr>
        </p:nvSpPr>
        <p:spPr/>
        <p:txBody>
          <a:bodyPr/>
          <a:lstStyle/>
          <a:p>
            <a:r>
              <a:rPr lang="en-US"/>
              <a:t>Texas Play and Development Conference Keynote</a:t>
            </a:r>
          </a:p>
        </p:txBody>
      </p:sp>
      <p:sp>
        <p:nvSpPr>
          <p:cNvPr id="9" name="Slide Number Placeholder 8">
            <a:extLst>
              <a:ext uri="{FF2B5EF4-FFF2-40B4-BE49-F238E27FC236}">
                <a16:creationId xmlns:a16="http://schemas.microsoft.com/office/drawing/2014/main" id="{DE82D4A8-6F4D-A38E-01C3-BC15C3FE9C44}"/>
              </a:ext>
            </a:extLst>
          </p:cNvPr>
          <p:cNvSpPr>
            <a:spLocks noGrp="1"/>
          </p:cNvSpPr>
          <p:nvPr>
            <p:ph type="sldNum" sz="quarter" idx="12"/>
          </p:nvPr>
        </p:nvSpPr>
        <p:spPr/>
        <p:txBody>
          <a:bodyPr/>
          <a:lstStyle/>
          <a:p>
            <a:fld id="{DBA1B0FB-D917-4C8C-928F-313BD683BF39}" type="slidenum">
              <a:rPr lang="en-US" smtClean="0"/>
              <a:t>4</a:t>
            </a:fld>
            <a:endParaRPr lang="en-US"/>
          </a:p>
        </p:txBody>
      </p:sp>
    </p:spTree>
    <p:extLst>
      <p:ext uri="{BB962C8B-B14F-4D97-AF65-F5344CB8AC3E}">
        <p14:creationId xmlns:p14="http://schemas.microsoft.com/office/powerpoint/2010/main" val="41261059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23418ADF-358F-4647-A511-FCFFEDA83429}"/>
              </a:ext>
            </a:extLst>
          </p:cNvPr>
          <p:cNvSpPr>
            <a:spLocks noGrp="1"/>
          </p:cNvSpPr>
          <p:nvPr>
            <p:ph type="title"/>
          </p:nvPr>
        </p:nvSpPr>
        <p:spPr>
          <a:xfrm>
            <a:off x="550863" y="4507200"/>
            <a:ext cx="4500562" cy="1562959"/>
          </a:xfrm>
        </p:spPr>
        <p:txBody>
          <a:bodyPr/>
          <a:lstStyle/>
          <a:p>
            <a:r>
              <a:rPr lang="en-US" dirty="0"/>
              <a:t>Provocation </a:t>
            </a:r>
          </a:p>
        </p:txBody>
      </p:sp>
      <p:pic>
        <p:nvPicPr>
          <p:cNvPr id="20" name="Picture Placeholder 19" descr="Data Points Digital background">
            <a:extLst>
              <a:ext uri="{FF2B5EF4-FFF2-40B4-BE49-F238E27FC236}">
                <a16:creationId xmlns:a16="http://schemas.microsoft.com/office/drawing/2014/main" id="{528A7D8D-1AB5-46C4-93FA-D92C2FD51692}"/>
              </a:ext>
            </a:extLst>
          </p:cNvPr>
          <p:cNvPicPr>
            <a:picLocks noGrp="1" noChangeAspect="1"/>
          </p:cNvPicPr>
          <p:nvPr>
            <p:ph type="pic" sz="quarter" idx="14"/>
          </p:nvPr>
        </p:nvPicPr>
        <p:blipFill rotWithShape="1">
          <a:blip r:embed="rId3" cstate="screen">
            <a:extLst>
              <a:ext uri="{28A0092B-C50C-407E-A947-70E740481C1C}">
                <a14:useLocalDpi xmlns:a14="http://schemas.microsoft.com/office/drawing/2010/main" val="0"/>
              </a:ext>
            </a:extLst>
          </a:blip>
          <a:srcRect t="42" b="42"/>
          <a:stretch/>
        </p:blipFill>
        <p:spPr>
          <a:xfrm>
            <a:off x="3054096" y="0"/>
            <a:ext cx="3054096" cy="3776472"/>
          </a:xfrm>
        </p:spPr>
      </p:pic>
      <p:pic>
        <p:nvPicPr>
          <p:cNvPr id="25" name="Picture Placeholder 24" descr="Digital Graph Screen">
            <a:extLst>
              <a:ext uri="{FF2B5EF4-FFF2-40B4-BE49-F238E27FC236}">
                <a16:creationId xmlns:a16="http://schemas.microsoft.com/office/drawing/2014/main" id="{B7353C46-ACC1-4078-85C2-26B57B0E58B7}"/>
              </a:ext>
            </a:extLst>
          </p:cNvPr>
          <p:cNvPicPr>
            <a:picLocks noGrp="1" noChangeAspect="1"/>
          </p:cNvPicPr>
          <p:nvPr>
            <p:ph type="pic" sz="quarter" idx="16"/>
          </p:nvPr>
        </p:nvPicPr>
        <p:blipFill rotWithShape="1">
          <a:blip r:embed="rId4" cstate="screen">
            <a:extLst>
              <a:ext uri="{28A0092B-C50C-407E-A947-70E740481C1C}">
                <a14:useLocalDpi xmlns:a14="http://schemas.microsoft.com/office/drawing/2010/main" val="0"/>
              </a:ext>
            </a:extLst>
          </a:blip>
          <a:srcRect t="42" b="42"/>
          <a:stretch/>
        </p:blipFill>
        <p:spPr>
          <a:xfrm>
            <a:off x="9137904" y="0"/>
            <a:ext cx="3054096" cy="3776472"/>
          </a:xfrm>
        </p:spPr>
      </p:pic>
      <p:sp>
        <p:nvSpPr>
          <p:cNvPr id="4" name="Date Placeholder 3">
            <a:extLst>
              <a:ext uri="{FF2B5EF4-FFF2-40B4-BE49-F238E27FC236}">
                <a16:creationId xmlns:a16="http://schemas.microsoft.com/office/drawing/2014/main" id="{0C329F70-04F7-4C70-BCF8-D4371F54EF2F}"/>
              </a:ext>
            </a:extLst>
          </p:cNvPr>
          <p:cNvSpPr>
            <a:spLocks noGrp="1"/>
          </p:cNvSpPr>
          <p:nvPr>
            <p:ph type="dt" sz="half" idx="10"/>
          </p:nvPr>
        </p:nvSpPr>
        <p:spPr>
          <a:xfrm>
            <a:off x="550863" y="6507212"/>
            <a:ext cx="2628900" cy="153888"/>
          </a:xfrm>
        </p:spPr>
        <p:txBody>
          <a:bodyPr/>
          <a:lstStyle/>
          <a:p>
            <a:r>
              <a:rPr lang="en-US"/>
              <a:t>Saturday, March 23, 2024</a:t>
            </a:r>
            <a:endParaRPr lang="en-US" dirty="0"/>
          </a:p>
        </p:txBody>
      </p:sp>
      <p:sp>
        <p:nvSpPr>
          <p:cNvPr id="5" name="Footer Placeholder 4">
            <a:extLst>
              <a:ext uri="{FF2B5EF4-FFF2-40B4-BE49-F238E27FC236}">
                <a16:creationId xmlns:a16="http://schemas.microsoft.com/office/drawing/2014/main" id="{06A3302E-502D-4151-81C9-5FD6AF9596D6}"/>
              </a:ext>
            </a:extLst>
          </p:cNvPr>
          <p:cNvSpPr>
            <a:spLocks noGrp="1"/>
          </p:cNvSpPr>
          <p:nvPr>
            <p:ph type="ftr" sz="quarter" idx="11"/>
          </p:nvPr>
        </p:nvSpPr>
        <p:spPr>
          <a:xfrm>
            <a:off x="3359150" y="6507212"/>
            <a:ext cx="6379210" cy="153888"/>
          </a:xfrm>
        </p:spPr>
        <p:txBody>
          <a:bodyPr/>
          <a:lstStyle/>
          <a:p>
            <a:r>
              <a:rPr lang="en-US"/>
              <a:t>Texas Play and Development Conference Keynote</a:t>
            </a:r>
          </a:p>
        </p:txBody>
      </p:sp>
      <p:sp>
        <p:nvSpPr>
          <p:cNvPr id="6" name="Slide Number Placeholder 5">
            <a:extLst>
              <a:ext uri="{FF2B5EF4-FFF2-40B4-BE49-F238E27FC236}">
                <a16:creationId xmlns:a16="http://schemas.microsoft.com/office/drawing/2014/main" id="{9ED907F8-C614-4D59-A03F-BF9CD5E35703}"/>
              </a:ext>
            </a:extLst>
          </p:cNvPr>
          <p:cNvSpPr>
            <a:spLocks noGrp="1"/>
          </p:cNvSpPr>
          <p:nvPr>
            <p:ph type="sldNum" sz="quarter" idx="12"/>
          </p:nvPr>
        </p:nvSpPr>
        <p:spPr>
          <a:xfrm>
            <a:off x="9948863" y="6507212"/>
            <a:ext cx="1692274" cy="153888"/>
          </a:xfrm>
        </p:spPr>
        <p:txBody>
          <a:bodyPr/>
          <a:lstStyle/>
          <a:p>
            <a:fld id="{DBA1B0FB-D917-4C8C-928F-313BD683BF39}" type="slidenum">
              <a:rPr lang="en-US" smtClean="0"/>
              <a:pPr/>
              <a:t>5</a:t>
            </a:fld>
            <a:endParaRPr lang="en-US"/>
          </a:p>
        </p:txBody>
      </p:sp>
      <p:sp>
        <p:nvSpPr>
          <p:cNvPr id="12" name="Content Placeholder 11">
            <a:extLst>
              <a:ext uri="{FF2B5EF4-FFF2-40B4-BE49-F238E27FC236}">
                <a16:creationId xmlns:a16="http://schemas.microsoft.com/office/drawing/2014/main" id="{E5127060-CDBF-435F-9009-A5451CCE305D}"/>
              </a:ext>
            </a:extLst>
          </p:cNvPr>
          <p:cNvSpPr>
            <a:spLocks noGrp="1"/>
          </p:cNvSpPr>
          <p:nvPr>
            <p:ph sz="quarter" idx="15"/>
          </p:nvPr>
        </p:nvSpPr>
        <p:spPr>
          <a:xfrm>
            <a:off x="5262563" y="4385733"/>
            <a:ext cx="6221412" cy="2121478"/>
          </a:xfrm>
          <a:noFill/>
        </p:spPr>
        <p:txBody>
          <a:bodyPr>
            <a:normAutofit/>
          </a:bodyPr>
          <a:lstStyle/>
          <a:p>
            <a:pPr marL="0" indent="0">
              <a:buNone/>
            </a:pPr>
            <a:r>
              <a:rPr lang="en-US" dirty="0"/>
              <a:t>Where did you learn to play? </a:t>
            </a:r>
          </a:p>
        </p:txBody>
      </p:sp>
      <p:pic>
        <p:nvPicPr>
          <p:cNvPr id="7" name="Picture 6" descr="A person and a child standing in front of donkeys&#10;&#10;Description automatically generated">
            <a:extLst>
              <a:ext uri="{FF2B5EF4-FFF2-40B4-BE49-F238E27FC236}">
                <a16:creationId xmlns:a16="http://schemas.microsoft.com/office/drawing/2014/main" id="{4AFE553B-938E-A0E0-B35D-8159E63F74C1}"/>
              </a:ext>
            </a:extLst>
          </p:cNvPr>
          <p:cNvPicPr>
            <a:picLocks noChangeAspect="1"/>
          </p:cNvPicPr>
          <p:nvPr/>
        </p:nvPicPr>
        <p:blipFill>
          <a:blip r:embed="rId5"/>
          <a:stretch>
            <a:fillRect/>
          </a:stretch>
        </p:blipFill>
        <p:spPr>
          <a:xfrm>
            <a:off x="850424" y="1156716"/>
            <a:ext cx="1950720" cy="1463040"/>
          </a:xfrm>
          <a:prstGeom prst="rect">
            <a:avLst/>
          </a:prstGeom>
        </p:spPr>
      </p:pic>
      <p:pic>
        <p:nvPicPr>
          <p:cNvPr id="13" name="Picture Placeholder 12" descr="A child sitting on a toy insect&#10;&#10;Description automatically generated">
            <a:extLst>
              <a:ext uri="{FF2B5EF4-FFF2-40B4-BE49-F238E27FC236}">
                <a16:creationId xmlns:a16="http://schemas.microsoft.com/office/drawing/2014/main" id="{D5557B70-03F9-4809-F577-F12F3D158494}"/>
              </a:ext>
            </a:extLst>
          </p:cNvPr>
          <p:cNvPicPr>
            <a:picLocks noGrp="1" noChangeAspect="1"/>
          </p:cNvPicPr>
          <p:nvPr>
            <p:ph type="pic" sz="quarter" idx="13"/>
          </p:nvPr>
        </p:nvPicPr>
        <p:blipFill>
          <a:blip r:embed="rId6"/>
          <a:srcRect l="9563" r="9563"/>
          <a:stretch>
            <a:fillRect/>
          </a:stretch>
        </p:blipFill>
        <p:spPr/>
      </p:pic>
      <p:pic>
        <p:nvPicPr>
          <p:cNvPr id="17" name="Picture Placeholder 16" descr="A child wearing a blue hat&#10;&#10;Description automatically generated">
            <a:extLst>
              <a:ext uri="{FF2B5EF4-FFF2-40B4-BE49-F238E27FC236}">
                <a16:creationId xmlns:a16="http://schemas.microsoft.com/office/drawing/2014/main" id="{87A2BEE9-4CDF-E58A-D563-442E6A074EF9}"/>
              </a:ext>
            </a:extLst>
          </p:cNvPr>
          <p:cNvPicPr>
            <a:picLocks noGrp="1" noChangeAspect="1"/>
          </p:cNvPicPr>
          <p:nvPr>
            <p:ph type="pic" sz="quarter" idx="15"/>
          </p:nvPr>
        </p:nvPicPr>
        <p:blipFill>
          <a:blip r:embed="rId7"/>
          <a:srcRect t="3632" b="3632"/>
          <a:stretch>
            <a:fillRect/>
          </a:stretch>
        </p:blipFill>
        <p:spPr/>
      </p:pic>
    </p:spTree>
    <p:extLst>
      <p:ext uri="{BB962C8B-B14F-4D97-AF65-F5344CB8AC3E}">
        <p14:creationId xmlns:p14="http://schemas.microsoft.com/office/powerpoint/2010/main" val="21588865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23418ADF-358F-4647-A511-FCFFEDA83429}"/>
              </a:ext>
            </a:extLst>
          </p:cNvPr>
          <p:cNvSpPr>
            <a:spLocks noGrp="1"/>
          </p:cNvSpPr>
          <p:nvPr>
            <p:ph type="title"/>
          </p:nvPr>
        </p:nvSpPr>
        <p:spPr>
          <a:xfrm>
            <a:off x="550863" y="4507200"/>
            <a:ext cx="4500562" cy="1562959"/>
          </a:xfrm>
        </p:spPr>
        <p:txBody>
          <a:bodyPr/>
          <a:lstStyle/>
          <a:p>
            <a:r>
              <a:rPr lang="en-US" dirty="0"/>
              <a:t>Provocation </a:t>
            </a:r>
          </a:p>
        </p:txBody>
      </p:sp>
      <p:pic>
        <p:nvPicPr>
          <p:cNvPr id="20" name="Picture Placeholder 19" descr="Data Points Digital background">
            <a:extLst>
              <a:ext uri="{FF2B5EF4-FFF2-40B4-BE49-F238E27FC236}">
                <a16:creationId xmlns:a16="http://schemas.microsoft.com/office/drawing/2014/main" id="{528A7D8D-1AB5-46C4-93FA-D92C2FD51692}"/>
              </a:ext>
            </a:extLst>
          </p:cNvPr>
          <p:cNvPicPr>
            <a:picLocks noGrp="1" noChangeAspect="1"/>
          </p:cNvPicPr>
          <p:nvPr>
            <p:ph type="pic" sz="quarter" idx="14"/>
          </p:nvPr>
        </p:nvPicPr>
        <p:blipFill rotWithShape="1">
          <a:blip r:embed="rId3" cstate="screen">
            <a:extLst>
              <a:ext uri="{28A0092B-C50C-407E-A947-70E740481C1C}">
                <a14:useLocalDpi xmlns:a14="http://schemas.microsoft.com/office/drawing/2010/main" val="0"/>
              </a:ext>
            </a:extLst>
          </a:blip>
          <a:srcRect t="42" b="42"/>
          <a:stretch/>
        </p:blipFill>
        <p:spPr>
          <a:xfrm>
            <a:off x="3054096" y="0"/>
            <a:ext cx="3054096" cy="3776472"/>
          </a:xfrm>
        </p:spPr>
      </p:pic>
      <p:pic>
        <p:nvPicPr>
          <p:cNvPr id="25" name="Picture Placeholder 24" descr="Digital Graph Screen">
            <a:extLst>
              <a:ext uri="{FF2B5EF4-FFF2-40B4-BE49-F238E27FC236}">
                <a16:creationId xmlns:a16="http://schemas.microsoft.com/office/drawing/2014/main" id="{B7353C46-ACC1-4078-85C2-26B57B0E58B7}"/>
              </a:ext>
            </a:extLst>
          </p:cNvPr>
          <p:cNvPicPr>
            <a:picLocks noGrp="1" noChangeAspect="1"/>
          </p:cNvPicPr>
          <p:nvPr>
            <p:ph type="pic" sz="quarter" idx="16"/>
          </p:nvPr>
        </p:nvPicPr>
        <p:blipFill rotWithShape="1">
          <a:blip r:embed="rId4" cstate="screen">
            <a:extLst>
              <a:ext uri="{28A0092B-C50C-407E-A947-70E740481C1C}">
                <a14:useLocalDpi xmlns:a14="http://schemas.microsoft.com/office/drawing/2010/main" val="0"/>
              </a:ext>
            </a:extLst>
          </a:blip>
          <a:srcRect t="42" b="42"/>
          <a:stretch/>
        </p:blipFill>
        <p:spPr>
          <a:xfrm>
            <a:off x="9137904" y="0"/>
            <a:ext cx="3054096" cy="3776472"/>
          </a:xfrm>
        </p:spPr>
      </p:pic>
      <p:sp>
        <p:nvSpPr>
          <p:cNvPr id="4" name="Date Placeholder 3">
            <a:extLst>
              <a:ext uri="{FF2B5EF4-FFF2-40B4-BE49-F238E27FC236}">
                <a16:creationId xmlns:a16="http://schemas.microsoft.com/office/drawing/2014/main" id="{0C329F70-04F7-4C70-BCF8-D4371F54EF2F}"/>
              </a:ext>
            </a:extLst>
          </p:cNvPr>
          <p:cNvSpPr>
            <a:spLocks noGrp="1"/>
          </p:cNvSpPr>
          <p:nvPr>
            <p:ph type="dt" sz="half" idx="10"/>
          </p:nvPr>
        </p:nvSpPr>
        <p:spPr>
          <a:xfrm>
            <a:off x="550863" y="6507212"/>
            <a:ext cx="2628900" cy="153888"/>
          </a:xfrm>
        </p:spPr>
        <p:txBody>
          <a:bodyPr/>
          <a:lstStyle/>
          <a:p>
            <a:r>
              <a:rPr lang="en-US"/>
              <a:t>Saturday, March 23, 2024</a:t>
            </a:r>
            <a:endParaRPr lang="en-US" dirty="0"/>
          </a:p>
        </p:txBody>
      </p:sp>
      <p:sp>
        <p:nvSpPr>
          <p:cNvPr id="5" name="Footer Placeholder 4">
            <a:extLst>
              <a:ext uri="{FF2B5EF4-FFF2-40B4-BE49-F238E27FC236}">
                <a16:creationId xmlns:a16="http://schemas.microsoft.com/office/drawing/2014/main" id="{06A3302E-502D-4151-81C9-5FD6AF9596D6}"/>
              </a:ext>
            </a:extLst>
          </p:cNvPr>
          <p:cNvSpPr>
            <a:spLocks noGrp="1"/>
          </p:cNvSpPr>
          <p:nvPr>
            <p:ph type="ftr" sz="quarter" idx="11"/>
          </p:nvPr>
        </p:nvSpPr>
        <p:spPr>
          <a:xfrm>
            <a:off x="3359150" y="6507212"/>
            <a:ext cx="6379210" cy="153888"/>
          </a:xfrm>
        </p:spPr>
        <p:txBody>
          <a:bodyPr/>
          <a:lstStyle/>
          <a:p>
            <a:r>
              <a:rPr lang="en-US"/>
              <a:t>Texas Play and Development Conference Keynote</a:t>
            </a:r>
          </a:p>
        </p:txBody>
      </p:sp>
      <p:sp>
        <p:nvSpPr>
          <p:cNvPr id="6" name="Slide Number Placeholder 5">
            <a:extLst>
              <a:ext uri="{FF2B5EF4-FFF2-40B4-BE49-F238E27FC236}">
                <a16:creationId xmlns:a16="http://schemas.microsoft.com/office/drawing/2014/main" id="{9ED907F8-C614-4D59-A03F-BF9CD5E35703}"/>
              </a:ext>
            </a:extLst>
          </p:cNvPr>
          <p:cNvSpPr>
            <a:spLocks noGrp="1"/>
          </p:cNvSpPr>
          <p:nvPr>
            <p:ph type="sldNum" sz="quarter" idx="12"/>
          </p:nvPr>
        </p:nvSpPr>
        <p:spPr>
          <a:xfrm>
            <a:off x="9948863" y="6507212"/>
            <a:ext cx="1692274" cy="153888"/>
          </a:xfrm>
        </p:spPr>
        <p:txBody>
          <a:bodyPr/>
          <a:lstStyle/>
          <a:p>
            <a:fld id="{DBA1B0FB-D917-4C8C-928F-313BD683BF39}" type="slidenum">
              <a:rPr lang="en-US" smtClean="0"/>
              <a:pPr/>
              <a:t>6</a:t>
            </a:fld>
            <a:endParaRPr lang="en-US"/>
          </a:p>
        </p:txBody>
      </p:sp>
      <p:sp>
        <p:nvSpPr>
          <p:cNvPr id="12" name="Content Placeholder 11">
            <a:extLst>
              <a:ext uri="{FF2B5EF4-FFF2-40B4-BE49-F238E27FC236}">
                <a16:creationId xmlns:a16="http://schemas.microsoft.com/office/drawing/2014/main" id="{E5127060-CDBF-435F-9009-A5451CCE305D}"/>
              </a:ext>
            </a:extLst>
          </p:cNvPr>
          <p:cNvSpPr>
            <a:spLocks noGrp="1"/>
          </p:cNvSpPr>
          <p:nvPr>
            <p:ph sz="quarter" idx="15"/>
          </p:nvPr>
        </p:nvSpPr>
        <p:spPr>
          <a:xfrm>
            <a:off x="5262563" y="4385733"/>
            <a:ext cx="6221412" cy="2121478"/>
          </a:xfrm>
          <a:noFill/>
        </p:spPr>
        <p:txBody>
          <a:bodyPr>
            <a:normAutofit/>
          </a:bodyPr>
          <a:lstStyle/>
          <a:p>
            <a:pPr marL="0" indent="0">
              <a:buNone/>
            </a:pPr>
            <a:r>
              <a:rPr lang="en-US" dirty="0"/>
              <a:t>Where did you learn to play? </a:t>
            </a:r>
          </a:p>
          <a:p>
            <a:pPr marL="0" indent="0">
              <a:buNone/>
            </a:pPr>
            <a:r>
              <a:rPr lang="en-US" dirty="0"/>
              <a:t>When</a:t>
            </a:r>
            <a:r>
              <a:rPr lang="en-US" baseline="0" dirty="0"/>
              <a:t> did you forget to play? </a:t>
            </a:r>
          </a:p>
        </p:txBody>
      </p:sp>
      <p:pic>
        <p:nvPicPr>
          <p:cNvPr id="8" name="Picture Placeholder 7" descr="A baby wrapped in a yellow blanket&#10;&#10;Description automatically generated">
            <a:extLst>
              <a:ext uri="{FF2B5EF4-FFF2-40B4-BE49-F238E27FC236}">
                <a16:creationId xmlns:a16="http://schemas.microsoft.com/office/drawing/2014/main" id="{BA663227-D426-2CB4-9E88-771F326E01CE}"/>
              </a:ext>
            </a:extLst>
          </p:cNvPr>
          <p:cNvPicPr>
            <a:picLocks noGrp="1" noChangeAspect="1"/>
          </p:cNvPicPr>
          <p:nvPr>
            <p:ph type="pic" sz="quarter" idx="13"/>
          </p:nvPr>
        </p:nvPicPr>
        <p:blipFill>
          <a:blip r:embed="rId5"/>
          <a:srcRect t="15138" b="15138"/>
          <a:stretch>
            <a:fillRect/>
          </a:stretch>
        </p:blipFill>
        <p:spPr/>
      </p:pic>
      <p:pic>
        <p:nvPicPr>
          <p:cNvPr id="14" name="Picture Placeholder 13" descr="A baby playing with toys on the floor&#10;&#10;Description automatically generated">
            <a:extLst>
              <a:ext uri="{FF2B5EF4-FFF2-40B4-BE49-F238E27FC236}">
                <a16:creationId xmlns:a16="http://schemas.microsoft.com/office/drawing/2014/main" id="{F5AF43B3-1CFD-0DAD-04A9-08DB201CB6DD}"/>
              </a:ext>
            </a:extLst>
          </p:cNvPr>
          <p:cNvPicPr>
            <a:picLocks noGrp="1" noChangeAspect="1"/>
          </p:cNvPicPr>
          <p:nvPr>
            <p:ph type="pic" sz="quarter" idx="15"/>
          </p:nvPr>
        </p:nvPicPr>
        <p:blipFill>
          <a:blip r:embed="rId6"/>
          <a:srcRect t="3632" b="3632"/>
          <a:stretch>
            <a:fillRect/>
          </a:stretch>
        </p:blipFill>
        <p:spPr/>
      </p:pic>
    </p:spTree>
    <p:extLst>
      <p:ext uri="{BB962C8B-B14F-4D97-AF65-F5344CB8AC3E}">
        <p14:creationId xmlns:p14="http://schemas.microsoft.com/office/powerpoint/2010/main" val="1686101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23418ADF-358F-4647-A511-FCFFEDA83429}"/>
              </a:ext>
            </a:extLst>
          </p:cNvPr>
          <p:cNvSpPr>
            <a:spLocks noGrp="1"/>
          </p:cNvSpPr>
          <p:nvPr>
            <p:ph type="title"/>
          </p:nvPr>
        </p:nvSpPr>
        <p:spPr>
          <a:xfrm>
            <a:off x="550863" y="4507200"/>
            <a:ext cx="4500562" cy="1562959"/>
          </a:xfrm>
        </p:spPr>
        <p:txBody>
          <a:bodyPr/>
          <a:lstStyle/>
          <a:p>
            <a:r>
              <a:rPr lang="en-US" dirty="0"/>
              <a:t>Provocation </a:t>
            </a:r>
          </a:p>
        </p:txBody>
      </p:sp>
      <p:pic>
        <p:nvPicPr>
          <p:cNvPr id="20" name="Picture Placeholder 19" descr="Data Points Digital background">
            <a:extLst>
              <a:ext uri="{FF2B5EF4-FFF2-40B4-BE49-F238E27FC236}">
                <a16:creationId xmlns:a16="http://schemas.microsoft.com/office/drawing/2014/main" id="{528A7D8D-1AB5-46C4-93FA-D92C2FD51692}"/>
              </a:ext>
            </a:extLst>
          </p:cNvPr>
          <p:cNvPicPr>
            <a:picLocks noGrp="1" noChangeAspect="1"/>
          </p:cNvPicPr>
          <p:nvPr>
            <p:ph type="pic" sz="quarter" idx="14"/>
          </p:nvPr>
        </p:nvPicPr>
        <p:blipFill rotWithShape="1">
          <a:blip r:embed="rId3" cstate="screen">
            <a:extLst>
              <a:ext uri="{28A0092B-C50C-407E-A947-70E740481C1C}">
                <a14:useLocalDpi xmlns:a14="http://schemas.microsoft.com/office/drawing/2010/main" val="0"/>
              </a:ext>
            </a:extLst>
          </a:blip>
          <a:srcRect t="42" b="42"/>
          <a:stretch/>
        </p:blipFill>
        <p:spPr>
          <a:xfrm>
            <a:off x="3054096" y="0"/>
            <a:ext cx="3054096" cy="3776472"/>
          </a:xfrm>
        </p:spPr>
      </p:pic>
      <p:pic>
        <p:nvPicPr>
          <p:cNvPr id="25" name="Picture Placeholder 24" descr="Digital Graph Screen">
            <a:extLst>
              <a:ext uri="{FF2B5EF4-FFF2-40B4-BE49-F238E27FC236}">
                <a16:creationId xmlns:a16="http://schemas.microsoft.com/office/drawing/2014/main" id="{B7353C46-ACC1-4078-85C2-26B57B0E58B7}"/>
              </a:ext>
            </a:extLst>
          </p:cNvPr>
          <p:cNvPicPr>
            <a:picLocks noGrp="1" noChangeAspect="1"/>
          </p:cNvPicPr>
          <p:nvPr>
            <p:ph type="pic" sz="quarter" idx="16"/>
          </p:nvPr>
        </p:nvPicPr>
        <p:blipFill rotWithShape="1">
          <a:blip r:embed="rId4" cstate="screen">
            <a:extLst>
              <a:ext uri="{28A0092B-C50C-407E-A947-70E740481C1C}">
                <a14:useLocalDpi xmlns:a14="http://schemas.microsoft.com/office/drawing/2010/main" val="0"/>
              </a:ext>
            </a:extLst>
          </a:blip>
          <a:srcRect t="42" b="42"/>
          <a:stretch/>
        </p:blipFill>
        <p:spPr>
          <a:xfrm>
            <a:off x="9137904" y="0"/>
            <a:ext cx="3054096" cy="3776472"/>
          </a:xfrm>
        </p:spPr>
      </p:pic>
      <p:sp>
        <p:nvSpPr>
          <p:cNvPr id="4" name="Date Placeholder 3">
            <a:extLst>
              <a:ext uri="{FF2B5EF4-FFF2-40B4-BE49-F238E27FC236}">
                <a16:creationId xmlns:a16="http://schemas.microsoft.com/office/drawing/2014/main" id="{0C329F70-04F7-4C70-BCF8-D4371F54EF2F}"/>
              </a:ext>
            </a:extLst>
          </p:cNvPr>
          <p:cNvSpPr>
            <a:spLocks noGrp="1"/>
          </p:cNvSpPr>
          <p:nvPr>
            <p:ph type="dt" sz="half" idx="10"/>
          </p:nvPr>
        </p:nvSpPr>
        <p:spPr>
          <a:xfrm>
            <a:off x="550863" y="6507212"/>
            <a:ext cx="2628900" cy="153888"/>
          </a:xfrm>
        </p:spPr>
        <p:txBody>
          <a:bodyPr/>
          <a:lstStyle/>
          <a:p>
            <a:r>
              <a:rPr lang="en-US"/>
              <a:t>Saturday, March 23, 2024</a:t>
            </a:r>
            <a:endParaRPr lang="en-US" dirty="0"/>
          </a:p>
        </p:txBody>
      </p:sp>
      <p:sp>
        <p:nvSpPr>
          <p:cNvPr id="5" name="Footer Placeholder 4">
            <a:extLst>
              <a:ext uri="{FF2B5EF4-FFF2-40B4-BE49-F238E27FC236}">
                <a16:creationId xmlns:a16="http://schemas.microsoft.com/office/drawing/2014/main" id="{06A3302E-502D-4151-81C9-5FD6AF9596D6}"/>
              </a:ext>
            </a:extLst>
          </p:cNvPr>
          <p:cNvSpPr>
            <a:spLocks noGrp="1"/>
          </p:cNvSpPr>
          <p:nvPr>
            <p:ph type="ftr" sz="quarter" idx="11"/>
          </p:nvPr>
        </p:nvSpPr>
        <p:spPr>
          <a:xfrm>
            <a:off x="3359150" y="6507212"/>
            <a:ext cx="6379210" cy="153888"/>
          </a:xfrm>
        </p:spPr>
        <p:txBody>
          <a:bodyPr/>
          <a:lstStyle/>
          <a:p>
            <a:r>
              <a:rPr lang="en-US"/>
              <a:t>Texas Play and Development Conference Keynote</a:t>
            </a:r>
          </a:p>
        </p:txBody>
      </p:sp>
      <p:sp>
        <p:nvSpPr>
          <p:cNvPr id="6" name="Slide Number Placeholder 5">
            <a:extLst>
              <a:ext uri="{FF2B5EF4-FFF2-40B4-BE49-F238E27FC236}">
                <a16:creationId xmlns:a16="http://schemas.microsoft.com/office/drawing/2014/main" id="{9ED907F8-C614-4D59-A03F-BF9CD5E35703}"/>
              </a:ext>
            </a:extLst>
          </p:cNvPr>
          <p:cNvSpPr>
            <a:spLocks noGrp="1"/>
          </p:cNvSpPr>
          <p:nvPr>
            <p:ph type="sldNum" sz="quarter" idx="12"/>
          </p:nvPr>
        </p:nvSpPr>
        <p:spPr>
          <a:xfrm>
            <a:off x="9948863" y="6507212"/>
            <a:ext cx="1692274" cy="153888"/>
          </a:xfrm>
        </p:spPr>
        <p:txBody>
          <a:bodyPr/>
          <a:lstStyle/>
          <a:p>
            <a:fld id="{DBA1B0FB-D917-4C8C-928F-313BD683BF39}" type="slidenum">
              <a:rPr lang="en-US" smtClean="0"/>
              <a:pPr/>
              <a:t>7</a:t>
            </a:fld>
            <a:endParaRPr lang="en-US"/>
          </a:p>
        </p:txBody>
      </p:sp>
      <p:sp>
        <p:nvSpPr>
          <p:cNvPr id="12" name="Content Placeholder 11">
            <a:extLst>
              <a:ext uri="{FF2B5EF4-FFF2-40B4-BE49-F238E27FC236}">
                <a16:creationId xmlns:a16="http://schemas.microsoft.com/office/drawing/2014/main" id="{E5127060-CDBF-435F-9009-A5451CCE305D}"/>
              </a:ext>
            </a:extLst>
          </p:cNvPr>
          <p:cNvSpPr>
            <a:spLocks noGrp="1"/>
          </p:cNvSpPr>
          <p:nvPr>
            <p:ph sz="quarter" idx="15"/>
          </p:nvPr>
        </p:nvSpPr>
        <p:spPr>
          <a:xfrm>
            <a:off x="5262563" y="4385733"/>
            <a:ext cx="6221412" cy="2121478"/>
          </a:xfrm>
          <a:noFill/>
        </p:spPr>
        <p:txBody>
          <a:bodyPr>
            <a:normAutofit/>
          </a:bodyPr>
          <a:lstStyle/>
          <a:p>
            <a:pPr marL="0" indent="0">
              <a:buNone/>
            </a:pPr>
            <a:r>
              <a:rPr lang="en-US" dirty="0"/>
              <a:t>Where did you learn to play? </a:t>
            </a:r>
          </a:p>
          <a:p>
            <a:pPr marL="0" indent="0">
              <a:buNone/>
            </a:pPr>
            <a:r>
              <a:rPr lang="en-US" dirty="0"/>
              <a:t>When</a:t>
            </a:r>
            <a:r>
              <a:rPr lang="en-US" baseline="0" dirty="0"/>
              <a:t> did you forget to play? </a:t>
            </a:r>
          </a:p>
          <a:p>
            <a:pPr marL="0" indent="0">
              <a:buNone/>
            </a:pPr>
            <a:r>
              <a:rPr lang="en-US" dirty="0"/>
              <a:t>What is it about your life and work and play with children that can help you remember to play? </a:t>
            </a:r>
          </a:p>
        </p:txBody>
      </p:sp>
      <p:pic>
        <p:nvPicPr>
          <p:cNvPr id="8" name="Picture Placeholder 7" descr="A child standing on a railing&#10;&#10;Description automatically generated">
            <a:extLst>
              <a:ext uri="{FF2B5EF4-FFF2-40B4-BE49-F238E27FC236}">
                <a16:creationId xmlns:a16="http://schemas.microsoft.com/office/drawing/2014/main" id="{48F053D9-3A93-2DA6-DDCA-9E99A9486C94}"/>
              </a:ext>
            </a:extLst>
          </p:cNvPr>
          <p:cNvPicPr>
            <a:picLocks noGrp="1" noChangeAspect="1"/>
          </p:cNvPicPr>
          <p:nvPr>
            <p:ph type="pic" sz="quarter" idx="13"/>
          </p:nvPr>
        </p:nvPicPr>
        <p:blipFill>
          <a:blip r:embed="rId5"/>
          <a:srcRect t="3632" b="3632"/>
          <a:stretch>
            <a:fillRect/>
          </a:stretch>
        </p:blipFill>
        <p:spPr/>
      </p:pic>
      <p:pic>
        <p:nvPicPr>
          <p:cNvPr id="14" name="Picture Placeholder 13" descr="A person and a child holding a baby&#10;&#10;Description automatically generated">
            <a:extLst>
              <a:ext uri="{FF2B5EF4-FFF2-40B4-BE49-F238E27FC236}">
                <a16:creationId xmlns:a16="http://schemas.microsoft.com/office/drawing/2014/main" id="{F738B90C-34E7-9277-23F1-76A9FD507DEA}"/>
              </a:ext>
            </a:extLst>
          </p:cNvPr>
          <p:cNvPicPr>
            <a:picLocks noGrp="1" noChangeAspect="1"/>
          </p:cNvPicPr>
          <p:nvPr>
            <p:ph type="pic" sz="quarter" idx="15"/>
          </p:nvPr>
        </p:nvPicPr>
        <p:blipFill>
          <a:blip r:embed="rId6"/>
          <a:srcRect l="9563" r="9563"/>
          <a:stretch>
            <a:fillRect/>
          </a:stretch>
        </p:blipFill>
        <p:spPr/>
      </p:pic>
    </p:spTree>
    <p:extLst>
      <p:ext uri="{BB962C8B-B14F-4D97-AF65-F5344CB8AC3E}">
        <p14:creationId xmlns:p14="http://schemas.microsoft.com/office/powerpoint/2010/main" val="14395605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4" name="Freeform: Shape 33">
            <a:extLst>
              <a:ext uri="{FF2B5EF4-FFF2-40B4-BE49-F238E27FC236}">
                <a16:creationId xmlns:a16="http://schemas.microsoft.com/office/drawing/2014/main" id="{82184FF4-7029-4ED7-813A-192E606087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612445" y="481888"/>
            <a:ext cx="1080000" cy="1262947"/>
          </a:xfrm>
          <a:custGeom>
            <a:avLst/>
            <a:gdLst/>
            <a:ahLst/>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6" name="Oval 35">
            <a:extLst>
              <a:ext uri="{FF2B5EF4-FFF2-40B4-BE49-F238E27FC236}">
                <a16:creationId xmlns:a16="http://schemas.microsoft.com/office/drawing/2014/main" id="{AAA7AB09-557C-41AD-9113-FF9F68FA10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100000">
            <a:off x="626845" y="828962"/>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8" name="Oval 37">
            <a:extLst>
              <a:ext uri="{FF2B5EF4-FFF2-40B4-BE49-F238E27FC236}">
                <a16:creationId xmlns:a16="http://schemas.microsoft.com/office/drawing/2014/main" id="{EF99ECAA-1F11-4937-BBA6-51935AB44C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00802" y="247285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40" name="Group 39">
            <a:extLst>
              <a:ext uri="{FF2B5EF4-FFF2-40B4-BE49-F238E27FC236}">
                <a16:creationId xmlns:a16="http://schemas.microsoft.com/office/drawing/2014/main" id="{79DE9FAB-6BBA-4CFE-B67D-77B47F01ECA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29952" y="4524379"/>
            <a:ext cx="1980001" cy="1363916"/>
            <a:chOff x="4879602" y="3781429"/>
            <a:chExt cx="1980001" cy="1363916"/>
          </a:xfrm>
        </p:grpSpPr>
        <p:sp>
          <p:nvSpPr>
            <p:cNvPr id="41" name="Freeform: Shape 40">
              <a:extLst>
                <a:ext uri="{FF2B5EF4-FFF2-40B4-BE49-F238E27FC236}">
                  <a16:creationId xmlns:a16="http://schemas.microsoft.com/office/drawing/2014/main" id="{79FAC916-D9BB-4794-81B4-7C47C67E850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8900000" flipV="1">
              <a:off x="5005634" y="4191206"/>
              <a:ext cx="1853969" cy="926985"/>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254000" dist="50800" dir="162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Freeform: Shape 41">
              <a:extLst>
                <a:ext uri="{FF2B5EF4-FFF2-40B4-BE49-F238E27FC236}">
                  <a16:creationId xmlns:a16="http://schemas.microsoft.com/office/drawing/2014/main" id="{B5CA2231-7A65-4D16-8400-A210CC41DB7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8900000" flipV="1">
              <a:off x="4957101" y="4052255"/>
              <a:ext cx="1853969" cy="1093090"/>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43" name="Oval 42">
              <a:extLst>
                <a:ext uri="{FF2B5EF4-FFF2-40B4-BE49-F238E27FC236}">
                  <a16:creationId xmlns:a16="http://schemas.microsoft.com/office/drawing/2014/main" id="{4B089C8C-B82B-4704-88E2-E857A5E21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flipV="1">
              <a:off x="6040374" y="3601683"/>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44" name="Oval 43">
              <a:extLst>
                <a:ext uri="{FF2B5EF4-FFF2-40B4-BE49-F238E27FC236}">
                  <a16:creationId xmlns:a16="http://schemas.microsoft.com/office/drawing/2014/main" id="{434B90C8-5B4D-456E-AD99-80EF748FDD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flipV="1">
              <a:off x="5059348" y="4582709"/>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useBgFill="1">
        <p:nvSpPr>
          <p:cNvPr id="46" name="Rectangle 45">
            <a:extLst>
              <a:ext uri="{FF2B5EF4-FFF2-40B4-BE49-F238E27FC236}">
                <a16:creationId xmlns:a16="http://schemas.microsoft.com/office/drawing/2014/main" id="{1DB043B4-68C6-45B9-82AC-A5800EADB8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Placeholder 7" descr="Data Points Digital background">
            <a:extLst>
              <a:ext uri="{FF2B5EF4-FFF2-40B4-BE49-F238E27FC236}">
                <a16:creationId xmlns:a16="http://schemas.microsoft.com/office/drawing/2014/main" id="{5FED7C55-F545-49A1-90FD-D853A25AB453}"/>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a:stretch>
            <a:fillRect/>
          </a:stretch>
        </p:blipFill>
        <p:spPr/>
      </p:pic>
      <p:sp>
        <p:nvSpPr>
          <p:cNvPr id="48" name="Rectangle 47">
            <a:extLst>
              <a:ext uri="{FF2B5EF4-FFF2-40B4-BE49-F238E27FC236}">
                <a16:creationId xmlns:a16="http://schemas.microsoft.com/office/drawing/2014/main" id="{3C64A91D-E535-4C24-A0E3-96A3810E3F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773729"/>
            <a:ext cx="12192000" cy="1084271"/>
          </a:xfrm>
          <a:prstGeom prst="rect">
            <a:avLst/>
          </a:prstGeom>
          <a:gradFill flip="none" rotWithShape="1">
            <a:gsLst>
              <a:gs pos="90000">
                <a:schemeClr val="bg2">
                  <a:alpha val="60000"/>
                </a:schemeClr>
              </a:gs>
              <a:gs pos="28000">
                <a:schemeClr val="bg2">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Rectangle 49">
            <a:extLst>
              <a:ext uri="{FF2B5EF4-FFF2-40B4-BE49-F238E27FC236}">
                <a16:creationId xmlns:a16="http://schemas.microsoft.com/office/drawing/2014/main" id="{26FC4867-BA3E-4F8E-AB23-684F34DF3D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3"/>
            <a:ext cx="9000000" cy="6857998"/>
          </a:xfrm>
          <a:prstGeom prst="rect">
            <a:avLst/>
          </a:prstGeom>
          <a:gradFill flip="none" rotWithShape="1">
            <a:gsLst>
              <a:gs pos="50000">
                <a:schemeClr val="bg2">
                  <a:alpha val="60000"/>
                </a:schemeClr>
              </a:gs>
              <a:gs pos="0">
                <a:schemeClr val="bg2">
                  <a:alpha val="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itle 14">
            <a:extLst>
              <a:ext uri="{FF2B5EF4-FFF2-40B4-BE49-F238E27FC236}">
                <a16:creationId xmlns:a16="http://schemas.microsoft.com/office/drawing/2014/main" id="{40F1DF5B-353A-4270-8C10-6A1509441174}"/>
              </a:ext>
            </a:extLst>
          </p:cNvPr>
          <p:cNvSpPr>
            <a:spLocks noGrp="1"/>
          </p:cNvSpPr>
          <p:nvPr>
            <p:ph type="ctrTitle"/>
          </p:nvPr>
        </p:nvSpPr>
        <p:spPr>
          <a:xfrm>
            <a:off x="550863" y="549275"/>
            <a:ext cx="6082412" cy="2986234"/>
          </a:xfrm>
        </p:spPr>
        <p:txBody>
          <a:bodyPr vert="horz" wrap="square" lIns="0" tIns="0" rIns="0" bIns="0" rtlCol="0" anchor="b" anchorCtr="0">
            <a:normAutofit/>
          </a:bodyPr>
          <a:lstStyle/>
          <a:p>
            <a:pPr>
              <a:lnSpc>
                <a:spcPct val="100000"/>
              </a:lnSpc>
            </a:pPr>
            <a:r>
              <a:rPr lang="en-US" sz="6400" kern="1200" dirty="0">
                <a:solidFill>
                  <a:schemeClr val="tx1"/>
                </a:solidFill>
                <a:latin typeface="+mj-lt"/>
                <a:ea typeface="+mj-ea"/>
                <a:cs typeface="+mj-cs"/>
              </a:rPr>
              <a:t>Benefits of Playful Learning</a:t>
            </a:r>
          </a:p>
        </p:txBody>
      </p:sp>
      <p:sp>
        <p:nvSpPr>
          <p:cNvPr id="2" name="Date Placeholder 1">
            <a:extLst>
              <a:ext uri="{FF2B5EF4-FFF2-40B4-BE49-F238E27FC236}">
                <a16:creationId xmlns:a16="http://schemas.microsoft.com/office/drawing/2014/main" id="{2910D835-B454-4270-BB35-86A187307E6F}"/>
              </a:ext>
            </a:extLst>
          </p:cNvPr>
          <p:cNvSpPr>
            <a:spLocks noGrp="1"/>
          </p:cNvSpPr>
          <p:nvPr>
            <p:ph type="dt" sz="half" idx="10"/>
          </p:nvPr>
        </p:nvSpPr>
        <p:spPr/>
        <p:txBody>
          <a:bodyPr/>
          <a:lstStyle/>
          <a:p>
            <a:r>
              <a:rPr lang="en-US"/>
              <a:t>Saturday, March 23, 2024</a:t>
            </a:r>
          </a:p>
        </p:txBody>
      </p:sp>
      <p:sp>
        <p:nvSpPr>
          <p:cNvPr id="3" name="Footer Placeholder 2">
            <a:extLst>
              <a:ext uri="{FF2B5EF4-FFF2-40B4-BE49-F238E27FC236}">
                <a16:creationId xmlns:a16="http://schemas.microsoft.com/office/drawing/2014/main" id="{7F7F653B-90B5-4F47-A33F-93DCB2EF68C2}"/>
              </a:ext>
            </a:extLst>
          </p:cNvPr>
          <p:cNvSpPr>
            <a:spLocks noGrp="1"/>
          </p:cNvSpPr>
          <p:nvPr>
            <p:ph type="ftr" sz="quarter" idx="11"/>
          </p:nvPr>
        </p:nvSpPr>
        <p:spPr/>
        <p:txBody>
          <a:bodyPr/>
          <a:lstStyle/>
          <a:p>
            <a:r>
              <a:rPr lang="en-US"/>
              <a:t>Texas Play and Development Conference Keynote</a:t>
            </a:r>
          </a:p>
        </p:txBody>
      </p:sp>
      <p:sp>
        <p:nvSpPr>
          <p:cNvPr id="4" name="Slide Number Placeholder 3">
            <a:extLst>
              <a:ext uri="{FF2B5EF4-FFF2-40B4-BE49-F238E27FC236}">
                <a16:creationId xmlns:a16="http://schemas.microsoft.com/office/drawing/2014/main" id="{E1E7D98D-6710-41D2-B258-E1A1059D29F8}"/>
              </a:ext>
            </a:extLst>
          </p:cNvPr>
          <p:cNvSpPr>
            <a:spLocks noGrp="1"/>
          </p:cNvSpPr>
          <p:nvPr>
            <p:ph type="sldNum" sz="quarter" idx="12"/>
          </p:nvPr>
        </p:nvSpPr>
        <p:spPr/>
        <p:txBody>
          <a:bodyPr/>
          <a:lstStyle/>
          <a:p>
            <a:fld id="{DBA1B0FB-D917-4C8C-928F-313BD683BF39}" type="slidenum">
              <a:rPr lang="en-US" smtClean="0"/>
              <a:t>8</a:t>
            </a:fld>
            <a:endParaRPr lang="en-US"/>
          </a:p>
        </p:txBody>
      </p:sp>
    </p:spTree>
    <p:extLst>
      <p:ext uri="{BB962C8B-B14F-4D97-AF65-F5344CB8AC3E}">
        <p14:creationId xmlns:p14="http://schemas.microsoft.com/office/powerpoint/2010/main" val="5600218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4" name="Freeform: Shape 33">
            <a:extLst>
              <a:ext uri="{FF2B5EF4-FFF2-40B4-BE49-F238E27FC236}">
                <a16:creationId xmlns:a16="http://schemas.microsoft.com/office/drawing/2014/main" id="{82184FF4-7029-4ED7-813A-192E606087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612445" y="481888"/>
            <a:ext cx="1080000" cy="1262947"/>
          </a:xfrm>
          <a:custGeom>
            <a:avLst/>
            <a:gdLst/>
            <a:ahLst/>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6" name="Oval 35">
            <a:extLst>
              <a:ext uri="{FF2B5EF4-FFF2-40B4-BE49-F238E27FC236}">
                <a16:creationId xmlns:a16="http://schemas.microsoft.com/office/drawing/2014/main" id="{AAA7AB09-557C-41AD-9113-FF9F68FA10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100000">
            <a:off x="626845" y="828962"/>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8" name="Oval 37">
            <a:extLst>
              <a:ext uri="{FF2B5EF4-FFF2-40B4-BE49-F238E27FC236}">
                <a16:creationId xmlns:a16="http://schemas.microsoft.com/office/drawing/2014/main" id="{EF99ECAA-1F11-4937-BBA6-51935AB44C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00802" y="247285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40" name="Group 39">
            <a:extLst>
              <a:ext uri="{FF2B5EF4-FFF2-40B4-BE49-F238E27FC236}">
                <a16:creationId xmlns:a16="http://schemas.microsoft.com/office/drawing/2014/main" id="{79DE9FAB-6BBA-4CFE-B67D-77B47F01ECA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29952" y="4524379"/>
            <a:ext cx="1980001" cy="1363916"/>
            <a:chOff x="4879602" y="3781429"/>
            <a:chExt cx="1980001" cy="1363916"/>
          </a:xfrm>
        </p:grpSpPr>
        <p:sp>
          <p:nvSpPr>
            <p:cNvPr id="41" name="Freeform: Shape 40">
              <a:extLst>
                <a:ext uri="{FF2B5EF4-FFF2-40B4-BE49-F238E27FC236}">
                  <a16:creationId xmlns:a16="http://schemas.microsoft.com/office/drawing/2014/main" id="{79FAC916-D9BB-4794-81B4-7C47C67E850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8900000" flipV="1">
              <a:off x="5005634" y="4191206"/>
              <a:ext cx="1853969" cy="926985"/>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254000" dist="50800" dir="162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Freeform: Shape 41">
              <a:extLst>
                <a:ext uri="{FF2B5EF4-FFF2-40B4-BE49-F238E27FC236}">
                  <a16:creationId xmlns:a16="http://schemas.microsoft.com/office/drawing/2014/main" id="{B5CA2231-7A65-4D16-8400-A210CC41DB7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8900000" flipV="1">
              <a:off x="4957101" y="4052255"/>
              <a:ext cx="1853969" cy="1093090"/>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43" name="Oval 42">
              <a:extLst>
                <a:ext uri="{FF2B5EF4-FFF2-40B4-BE49-F238E27FC236}">
                  <a16:creationId xmlns:a16="http://schemas.microsoft.com/office/drawing/2014/main" id="{4B089C8C-B82B-4704-88E2-E857A5E21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flipV="1">
              <a:off x="6040374" y="3601683"/>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44" name="Oval 43">
              <a:extLst>
                <a:ext uri="{FF2B5EF4-FFF2-40B4-BE49-F238E27FC236}">
                  <a16:creationId xmlns:a16="http://schemas.microsoft.com/office/drawing/2014/main" id="{434B90C8-5B4D-456E-AD99-80EF748FDD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flipV="1">
              <a:off x="5059348" y="4582709"/>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useBgFill="1">
        <p:nvSpPr>
          <p:cNvPr id="46" name="Rectangle 45">
            <a:extLst>
              <a:ext uri="{FF2B5EF4-FFF2-40B4-BE49-F238E27FC236}">
                <a16:creationId xmlns:a16="http://schemas.microsoft.com/office/drawing/2014/main" id="{1DB043B4-68C6-45B9-82AC-A5800EADB8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Placeholder 7" descr="Data Points Digital background">
            <a:extLst>
              <a:ext uri="{FF2B5EF4-FFF2-40B4-BE49-F238E27FC236}">
                <a16:creationId xmlns:a16="http://schemas.microsoft.com/office/drawing/2014/main" id="{5FED7C55-F545-49A1-90FD-D853A25AB453}"/>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a:stretch>
            <a:fillRect/>
          </a:stretch>
        </p:blipFill>
        <p:spPr/>
      </p:pic>
      <p:sp>
        <p:nvSpPr>
          <p:cNvPr id="48" name="Rectangle 47">
            <a:extLst>
              <a:ext uri="{FF2B5EF4-FFF2-40B4-BE49-F238E27FC236}">
                <a16:creationId xmlns:a16="http://schemas.microsoft.com/office/drawing/2014/main" id="{3C64A91D-E535-4C24-A0E3-96A3810E3F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773729"/>
            <a:ext cx="12192000" cy="1084271"/>
          </a:xfrm>
          <a:prstGeom prst="rect">
            <a:avLst/>
          </a:prstGeom>
          <a:gradFill flip="none" rotWithShape="1">
            <a:gsLst>
              <a:gs pos="90000">
                <a:schemeClr val="bg2">
                  <a:alpha val="60000"/>
                </a:schemeClr>
              </a:gs>
              <a:gs pos="28000">
                <a:schemeClr val="bg2">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Rectangle 49">
            <a:extLst>
              <a:ext uri="{FF2B5EF4-FFF2-40B4-BE49-F238E27FC236}">
                <a16:creationId xmlns:a16="http://schemas.microsoft.com/office/drawing/2014/main" id="{26FC4867-BA3E-4F8E-AB23-684F34DF3D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3"/>
            <a:ext cx="9000000" cy="6857998"/>
          </a:xfrm>
          <a:prstGeom prst="rect">
            <a:avLst/>
          </a:prstGeom>
          <a:gradFill flip="none" rotWithShape="1">
            <a:gsLst>
              <a:gs pos="50000">
                <a:schemeClr val="bg2">
                  <a:alpha val="60000"/>
                </a:schemeClr>
              </a:gs>
              <a:gs pos="0">
                <a:schemeClr val="bg2">
                  <a:alpha val="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itle 14">
            <a:extLst>
              <a:ext uri="{FF2B5EF4-FFF2-40B4-BE49-F238E27FC236}">
                <a16:creationId xmlns:a16="http://schemas.microsoft.com/office/drawing/2014/main" id="{40F1DF5B-353A-4270-8C10-6A1509441174}"/>
              </a:ext>
            </a:extLst>
          </p:cNvPr>
          <p:cNvSpPr>
            <a:spLocks noGrp="1"/>
          </p:cNvSpPr>
          <p:nvPr>
            <p:ph type="ctrTitle"/>
          </p:nvPr>
        </p:nvSpPr>
        <p:spPr>
          <a:xfrm>
            <a:off x="550863" y="549275"/>
            <a:ext cx="6082412" cy="2986234"/>
          </a:xfrm>
        </p:spPr>
        <p:txBody>
          <a:bodyPr vert="horz" wrap="square" lIns="0" tIns="0" rIns="0" bIns="0" rtlCol="0" anchor="b" anchorCtr="0">
            <a:normAutofit/>
          </a:bodyPr>
          <a:lstStyle/>
          <a:p>
            <a:pPr>
              <a:lnSpc>
                <a:spcPct val="100000"/>
              </a:lnSpc>
            </a:pPr>
            <a:r>
              <a:rPr lang="en-US" sz="6400" kern="1200" dirty="0">
                <a:solidFill>
                  <a:schemeClr val="tx1"/>
                </a:solidFill>
                <a:latin typeface="+mj-lt"/>
                <a:ea typeface="+mj-ea"/>
                <a:cs typeface="+mj-cs"/>
              </a:rPr>
              <a:t>Benefits of Playful Learning</a:t>
            </a:r>
          </a:p>
        </p:txBody>
      </p:sp>
      <p:sp>
        <p:nvSpPr>
          <p:cNvPr id="16" name="Subtitle 15">
            <a:extLst>
              <a:ext uri="{FF2B5EF4-FFF2-40B4-BE49-F238E27FC236}">
                <a16:creationId xmlns:a16="http://schemas.microsoft.com/office/drawing/2014/main" id="{4BDCF583-1D5D-4235-97C2-39272B80A0B1}"/>
              </a:ext>
            </a:extLst>
          </p:cNvPr>
          <p:cNvSpPr>
            <a:spLocks noGrp="1"/>
          </p:cNvSpPr>
          <p:nvPr>
            <p:ph type="subTitle" idx="1"/>
          </p:nvPr>
        </p:nvSpPr>
        <p:spPr>
          <a:xfrm>
            <a:off x="550863" y="3827610"/>
            <a:ext cx="5437187" cy="2265216"/>
          </a:xfrm>
        </p:spPr>
        <p:txBody>
          <a:bodyPr vert="horz" wrap="square" lIns="0" tIns="0" rIns="0" bIns="0" rtlCol="0">
            <a:noAutofit/>
          </a:bodyPr>
          <a:lstStyle/>
          <a:p>
            <a:pPr marL="0" indent="0">
              <a:lnSpc>
                <a:spcPct val="100000"/>
              </a:lnSpc>
              <a:buNone/>
            </a:pPr>
            <a:r>
              <a:rPr lang="en-US" sz="3300" kern="1200" dirty="0">
                <a:latin typeface="+mn-lt"/>
                <a:ea typeface="+mn-ea"/>
                <a:cs typeface="+mn-cs"/>
              </a:rPr>
              <a:t>NAEYC DAP (2020) </a:t>
            </a:r>
          </a:p>
          <a:p>
            <a:pPr marL="0" indent="0">
              <a:lnSpc>
                <a:spcPct val="100000"/>
              </a:lnSpc>
              <a:buNone/>
            </a:pPr>
            <a:r>
              <a:rPr lang="en-US" sz="3300" dirty="0"/>
              <a:t>www.naeyc.org/dap</a:t>
            </a:r>
            <a:endParaRPr lang="en-US" sz="3300" kern="1200" dirty="0">
              <a:latin typeface="+mn-lt"/>
              <a:ea typeface="+mn-ea"/>
              <a:cs typeface="+mn-cs"/>
            </a:endParaRPr>
          </a:p>
          <a:p>
            <a:pPr marL="0" indent="0">
              <a:lnSpc>
                <a:spcPct val="100000"/>
              </a:lnSpc>
              <a:buNone/>
            </a:pPr>
            <a:r>
              <a:rPr lang="en-US" sz="3300" kern="1200" dirty="0">
                <a:latin typeface="+mn-lt"/>
                <a:ea typeface="+mn-ea"/>
                <a:cs typeface="+mn-cs"/>
              </a:rPr>
              <a:t> </a:t>
            </a:r>
          </a:p>
        </p:txBody>
      </p:sp>
      <p:sp>
        <p:nvSpPr>
          <p:cNvPr id="2" name="Date Placeholder 1">
            <a:extLst>
              <a:ext uri="{FF2B5EF4-FFF2-40B4-BE49-F238E27FC236}">
                <a16:creationId xmlns:a16="http://schemas.microsoft.com/office/drawing/2014/main" id="{2910D835-B454-4270-BB35-86A187307E6F}"/>
              </a:ext>
            </a:extLst>
          </p:cNvPr>
          <p:cNvSpPr>
            <a:spLocks noGrp="1"/>
          </p:cNvSpPr>
          <p:nvPr>
            <p:ph type="dt" sz="half" idx="10"/>
          </p:nvPr>
        </p:nvSpPr>
        <p:spPr/>
        <p:txBody>
          <a:bodyPr/>
          <a:lstStyle/>
          <a:p>
            <a:r>
              <a:rPr lang="en-US"/>
              <a:t>Saturday, March 23, 2024</a:t>
            </a:r>
          </a:p>
        </p:txBody>
      </p:sp>
      <p:sp>
        <p:nvSpPr>
          <p:cNvPr id="3" name="Footer Placeholder 2">
            <a:extLst>
              <a:ext uri="{FF2B5EF4-FFF2-40B4-BE49-F238E27FC236}">
                <a16:creationId xmlns:a16="http://schemas.microsoft.com/office/drawing/2014/main" id="{7F7F653B-90B5-4F47-A33F-93DCB2EF68C2}"/>
              </a:ext>
            </a:extLst>
          </p:cNvPr>
          <p:cNvSpPr>
            <a:spLocks noGrp="1"/>
          </p:cNvSpPr>
          <p:nvPr>
            <p:ph type="ftr" sz="quarter" idx="11"/>
          </p:nvPr>
        </p:nvSpPr>
        <p:spPr/>
        <p:txBody>
          <a:bodyPr/>
          <a:lstStyle/>
          <a:p>
            <a:r>
              <a:rPr lang="en-US"/>
              <a:t>Texas Play and Development Conference Keynote</a:t>
            </a:r>
          </a:p>
        </p:txBody>
      </p:sp>
      <p:sp>
        <p:nvSpPr>
          <p:cNvPr id="4" name="Slide Number Placeholder 3">
            <a:extLst>
              <a:ext uri="{FF2B5EF4-FFF2-40B4-BE49-F238E27FC236}">
                <a16:creationId xmlns:a16="http://schemas.microsoft.com/office/drawing/2014/main" id="{E1E7D98D-6710-41D2-B258-E1A1059D29F8}"/>
              </a:ext>
            </a:extLst>
          </p:cNvPr>
          <p:cNvSpPr>
            <a:spLocks noGrp="1"/>
          </p:cNvSpPr>
          <p:nvPr>
            <p:ph type="sldNum" sz="quarter" idx="12"/>
          </p:nvPr>
        </p:nvSpPr>
        <p:spPr/>
        <p:txBody>
          <a:bodyPr/>
          <a:lstStyle/>
          <a:p>
            <a:fld id="{DBA1B0FB-D917-4C8C-928F-313BD683BF39}" type="slidenum">
              <a:rPr lang="en-US" smtClean="0"/>
              <a:t>9</a:t>
            </a:fld>
            <a:endParaRPr lang="en-US"/>
          </a:p>
        </p:txBody>
      </p:sp>
    </p:spTree>
    <p:extLst>
      <p:ext uri="{BB962C8B-B14F-4D97-AF65-F5344CB8AC3E}">
        <p14:creationId xmlns:p14="http://schemas.microsoft.com/office/powerpoint/2010/main" val="30122728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4" name="Freeform: Shape 33">
            <a:extLst>
              <a:ext uri="{FF2B5EF4-FFF2-40B4-BE49-F238E27FC236}">
                <a16:creationId xmlns:a16="http://schemas.microsoft.com/office/drawing/2014/main" id="{82184FF4-7029-4ED7-813A-192E606087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612445" y="481888"/>
            <a:ext cx="1080000" cy="1262947"/>
          </a:xfrm>
          <a:custGeom>
            <a:avLst/>
            <a:gdLst/>
            <a:ahLst/>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6" name="Oval 35">
            <a:extLst>
              <a:ext uri="{FF2B5EF4-FFF2-40B4-BE49-F238E27FC236}">
                <a16:creationId xmlns:a16="http://schemas.microsoft.com/office/drawing/2014/main" id="{AAA7AB09-557C-41AD-9113-FF9F68FA10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100000">
            <a:off x="626845" y="828962"/>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8" name="Oval 37">
            <a:extLst>
              <a:ext uri="{FF2B5EF4-FFF2-40B4-BE49-F238E27FC236}">
                <a16:creationId xmlns:a16="http://schemas.microsoft.com/office/drawing/2014/main" id="{EF99ECAA-1F11-4937-BBA6-51935AB44C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00802" y="247285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nvGrpSpPr>
          <p:cNvPr id="40" name="Group 39">
            <a:extLst>
              <a:ext uri="{FF2B5EF4-FFF2-40B4-BE49-F238E27FC236}">
                <a16:creationId xmlns:a16="http://schemas.microsoft.com/office/drawing/2014/main" id="{79DE9FAB-6BBA-4CFE-B67D-77B47F01ECA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29952" y="4524379"/>
            <a:ext cx="1980001" cy="1363916"/>
            <a:chOff x="4879602" y="3781429"/>
            <a:chExt cx="1980001" cy="1363916"/>
          </a:xfrm>
        </p:grpSpPr>
        <p:sp>
          <p:nvSpPr>
            <p:cNvPr id="41" name="Freeform: Shape 40">
              <a:extLst>
                <a:ext uri="{FF2B5EF4-FFF2-40B4-BE49-F238E27FC236}">
                  <a16:creationId xmlns:a16="http://schemas.microsoft.com/office/drawing/2014/main" id="{79FAC916-D9BB-4794-81B4-7C47C67E850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8900000" flipV="1">
              <a:off x="5005634" y="4191206"/>
              <a:ext cx="1853969" cy="926985"/>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254000" dist="50800" dir="162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Freeform: Shape 41">
              <a:extLst>
                <a:ext uri="{FF2B5EF4-FFF2-40B4-BE49-F238E27FC236}">
                  <a16:creationId xmlns:a16="http://schemas.microsoft.com/office/drawing/2014/main" id="{B5CA2231-7A65-4D16-8400-A210CC41DB7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8900000" flipV="1">
              <a:off x="4957101" y="4052255"/>
              <a:ext cx="1853969" cy="1093090"/>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43" name="Oval 42">
              <a:extLst>
                <a:ext uri="{FF2B5EF4-FFF2-40B4-BE49-F238E27FC236}">
                  <a16:creationId xmlns:a16="http://schemas.microsoft.com/office/drawing/2014/main" id="{4B089C8C-B82B-4704-88E2-E857A5E21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flipV="1">
              <a:off x="6040374" y="3601683"/>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44" name="Oval 43">
              <a:extLst>
                <a:ext uri="{FF2B5EF4-FFF2-40B4-BE49-F238E27FC236}">
                  <a16:creationId xmlns:a16="http://schemas.microsoft.com/office/drawing/2014/main" id="{434B90C8-5B4D-456E-AD99-80EF748FDD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flipV="1">
              <a:off x="5059348" y="4582709"/>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grpSp>
      <p:sp useBgFill="1">
        <p:nvSpPr>
          <p:cNvPr id="46" name="Rectangle 45">
            <a:extLst>
              <a:ext uri="{FF2B5EF4-FFF2-40B4-BE49-F238E27FC236}">
                <a16:creationId xmlns:a16="http://schemas.microsoft.com/office/drawing/2014/main" id="{1DB043B4-68C6-45B9-82AC-A5800EADB8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Placeholder 7" descr="Data Points Digital background">
            <a:extLst>
              <a:ext uri="{FF2B5EF4-FFF2-40B4-BE49-F238E27FC236}">
                <a16:creationId xmlns:a16="http://schemas.microsoft.com/office/drawing/2014/main" id="{5FED7C55-F545-49A1-90FD-D853A25AB453}"/>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a:stretch>
            <a:fillRect/>
          </a:stretch>
        </p:blipFill>
        <p:spPr/>
      </p:pic>
      <p:sp>
        <p:nvSpPr>
          <p:cNvPr id="48" name="Rectangle 47">
            <a:extLst>
              <a:ext uri="{FF2B5EF4-FFF2-40B4-BE49-F238E27FC236}">
                <a16:creationId xmlns:a16="http://schemas.microsoft.com/office/drawing/2014/main" id="{3C64A91D-E535-4C24-A0E3-96A3810E3F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773729"/>
            <a:ext cx="12192000" cy="1084271"/>
          </a:xfrm>
          <a:prstGeom prst="rect">
            <a:avLst/>
          </a:prstGeom>
          <a:gradFill flip="none" rotWithShape="1">
            <a:gsLst>
              <a:gs pos="90000">
                <a:schemeClr val="bg2">
                  <a:alpha val="60000"/>
                </a:schemeClr>
              </a:gs>
              <a:gs pos="28000">
                <a:schemeClr val="bg2">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Rectangle 49">
            <a:extLst>
              <a:ext uri="{FF2B5EF4-FFF2-40B4-BE49-F238E27FC236}">
                <a16:creationId xmlns:a16="http://schemas.microsoft.com/office/drawing/2014/main" id="{26FC4867-BA3E-4F8E-AB23-684F34DF3D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3"/>
            <a:ext cx="9000000" cy="6857998"/>
          </a:xfrm>
          <a:prstGeom prst="rect">
            <a:avLst/>
          </a:prstGeom>
          <a:gradFill flip="none" rotWithShape="1">
            <a:gsLst>
              <a:gs pos="50000">
                <a:schemeClr val="bg2">
                  <a:alpha val="60000"/>
                </a:schemeClr>
              </a:gs>
              <a:gs pos="0">
                <a:schemeClr val="bg2">
                  <a:alpha val="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Subtitle 15">
            <a:extLst>
              <a:ext uri="{FF2B5EF4-FFF2-40B4-BE49-F238E27FC236}">
                <a16:creationId xmlns:a16="http://schemas.microsoft.com/office/drawing/2014/main" id="{4BDCF583-1D5D-4235-97C2-39272B80A0B1}"/>
              </a:ext>
            </a:extLst>
          </p:cNvPr>
          <p:cNvSpPr>
            <a:spLocks noGrp="1"/>
          </p:cNvSpPr>
          <p:nvPr>
            <p:ph type="subTitle" idx="1"/>
          </p:nvPr>
        </p:nvSpPr>
        <p:spPr>
          <a:xfrm>
            <a:off x="550863" y="474307"/>
            <a:ext cx="5437187" cy="5618519"/>
          </a:xfrm>
        </p:spPr>
        <p:txBody>
          <a:bodyPr vert="horz" wrap="square" lIns="0" tIns="0" rIns="0" bIns="0" rtlCol="0">
            <a:noAutofit/>
          </a:bodyPr>
          <a:lstStyle/>
          <a:p>
            <a:pPr marL="0" indent="0">
              <a:lnSpc>
                <a:spcPct val="100000"/>
              </a:lnSpc>
              <a:buNone/>
            </a:pPr>
            <a:r>
              <a:rPr lang="en-US" sz="3300" kern="1200" dirty="0">
                <a:latin typeface="+mn-lt"/>
                <a:ea typeface="+mn-ea"/>
                <a:cs typeface="+mn-cs"/>
              </a:rPr>
              <a:t>NAEYC DAP (2020) </a:t>
            </a:r>
          </a:p>
          <a:p>
            <a:pPr marL="0" indent="0">
              <a:lnSpc>
                <a:spcPct val="100000"/>
              </a:lnSpc>
              <a:buNone/>
            </a:pPr>
            <a:r>
              <a:rPr lang="en-US" sz="3600" b="1" dirty="0"/>
              <a:t>Play promotes joyful learning that fosters self-regulation, language, cognitive and social competencies as well as content knowledge across disciplines. Play is essential for all children, birth through age 8.</a:t>
            </a:r>
            <a:r>
              <a:rPr lang="en-US" sz="3300" kern="1200" dirty="0">
                <a:latin typeface="+mn-lt"/>
                <a:ea typeface="+mn-ea"/>
                <a:cs typeface="+mn-cs"/>
              </a:rPr>
              <a:t> </a:t>
            </a:r>
          </a:p>
        </p:txBody>
      </p:sp>
      <p:sp>
        <p:nvSpPr>
          <p:cNvPr id="2" name="Date Placeholder 1">
            <a:extLst>
              <a:ext uri="{FF2B5EF4-FFF2-40B4-BE49-F238E27FC236}">
                <a16:creationId xmlns:a16="http://schemas.microsoft.com/office/drawing/2014/main" id="{2910D835-B454-4270-BB35-86A187307E6F}"/>
              </a:ext>
            </a:extLst>
          </p:cNvPr>
          <p:cNvSpPr>
            <a:spLocks noGrp="1"/>
          </p:cNvSpPr>
          <p:nvPr>
            <p:ph type="dt" sz="half" idx="10"/>
          </p:nvPr>
        </p:nvSpPr>
        <p:spPr/>
        <p:txBody>
          <a:bodyPr/>
          <a:lstStyle/>
          <a:p>
            <a:r>
              <a:rPr lang="en-US"/>
              <a:t>Saturday, March 23, 2024</a:t>
            </a:r>
          </a:p>
        </p:txBody>
      </p:sp>
      <p:sp>
        <p:nvSpPr>
          <p:cNvPr id="3" name="Footer Placeholder 2">
            <a:extLst>
              <a:ext uri="{FF2B5EF4-FFF2-40B4-BE49-F238E27FC236}">
                <a16:creationId xmlns:a16="http://schemas.microsoft.com/office/drawing/2014/main" id="{7F7F653B-90B5-4F47-A33F-93DCB2EF68C2}"/>
              </a:ext>
            </a:extLst>
          </p:cNvPr>
          <p:cNvSpPr>
            <a:spLocks noGrp="1"/>
          </p:cNvSpPr>
          <p:nvPr>
            <p:ph type="ftr" sz="quarter" idx="11"/>
          </p:nvPr>
        </p:nvSpPr>
        <p:spPr/>
        <p:txBody>
          <a:bodyPr/>
          <a:lstStyle/>
          <a:p>
            <a:r>
              <a:rPr lang="en-US"/>
              <a:t>Texas Play and Development Conference Keynote</a:t>
            </a:r>
          </a:p>
        </p:txBody>
      </p:sp>
      <p:sp>
        <p:nvSpPr>
          <p:cNvPr id="4" name="Slide Number Placeholder 3">
            <a:extLst>
              <a:ext uri="{FF2B5EF4-FFF2-40B4-BE49-F238E27FC236}">
                <a16:creationId xmlns:a16="http://schemas.microsoft.com/office/drawing/2014/main" id="{E1E7D98D-6710-41D2-B258-E1A1059D29F8}"/>
              </a:ext>
            </a:extLst>
          </p:cNvPr>
          <p:cNvSpPr>
            <a:spLocks noGrp="1"/>
          </p:cNvSpPr>
          <p:nvPr>
            <p:ph type="sldNum" sz="quarter" idx="12"/>
          </p:nvPr>
        </p:nvSpPr>
        <p:spPr/>
        <p:txBody>
          <a:bodyPr/>
          <a:lstStyle/>
          <a:p>
            <a:fld id="{DBA1B0FB-D917-4C8C-928F-313BD683BF39}" type="slidenum">
              <a:rPr lang="en-US" smtClean="0"/>
              <a:t>10</a:t>
            </a:fld>
            <a:endParaRPr lang="en-US"/>
          </a:p>
        </p:txBody>
      </p:sp>
    </p:spTree>
    <p:extLst>
      <p:ext uri="{BB962C8B-B14F-4D97-AF65-F5344CB8AC3E}">
        <p14:creationId xmlns:p14="http://schemas.microsoft.com/office/powerpoint/2010/main" val="35162456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AD72D26-24EF-4CBD-9431-A558CB7CA906}"/>
              </a:ext>
            </a:extLst>
          </p:cNvPr>
          <p:cNvSpPr>
            <a:spLocks noGrp="1"/>
          </p:cNvSpPr>
          <p:nvPr>
            <p:ph type="title"/>
          </p:nvPr>
        </p:nvSpPr>
        <p:spPr>
          <a:xfrm>
            <a:off x="550862" y="549275"/>
            <a:ext cx="11091599" cy="1332000"/>
          </a:xfrm>
        </p:spPr>
        <p:txBody>
          <a:bodyPr/>
          <a:lstStyle/>
          <a:p>
            <a:r>
              <a:rPr lang="en-US" sz="4400" dirty="0"/>
              <a:t>What We</a:t>
            </a:r>
            <a:r>
              <a:rPr lang="en-US" sz="4400" baseline="0" dirty="0"/>
              <a:t> Know About Child Development </a:t>
            </a:r>
            <a:br>
              <a:rPr lang="en-US" sz="4400" baseline="0" dirty="0"/>
            </a:br>
            <a:r>
              <a:rPr lang="en-US" sz="4400" baseline="0" dirty="0"/>
              <a:t>&amp; the Value of Playful Learning</a:t>
            </a:r>
            <a:endParaRPr lang="en-US" sz="4400" dirty="0"/>
          </a:p>
        </p:txBody>
      </p:sp>
      <p:graphicFrame>
        <p:nvGraphicFramePr>
          <p:cNvPr id="4" name="Content Placeholder 3" descr="Timeline Smart Art Placeholder ">
            <a:extLst>
              <a:ext uri="{FF2B5EF4-FFF2-40B4-BE49-F238E27FC236}">
                <a16:creationId xmlns:a16="http://schemas.microsoft.com/office/drawing/2014/main" id="{93897051-DA8D-4072-A594-51769F8D52F5}"/>
              </a:ext>
            </a:extLst>
          </p:cNvPr>
          <p:cNvGraphicFramePr>
            <a:graphicFrameLocks noGrp="1"/>
          </p:cNvGraphicFramePr>
          <p:nvPr>
            <p:ph idx="1"/>
            <p:extLst>
              <p:ext uri="{D42A27DB-BD31-4B8C-83A1-F6EECF244321}">
                <p14:modId xmlns:p14="http://schemas.microsoft.com/office/powerpoint/2010/main" val="224414821"/>
              </p:ext>
            </p:extLst>
          </p:nvPr>
        </p:nvGraphicFramePr>
        <p:xfrm>
          <a:off x="550863" y="2112963"/>
          <a:ext cx="11090275" cy="39798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Date Placeholder 1">
            <a:extLst>
              <a:ext uri="{FF2B5EF4-FFF2-40B4-BE49-F238E27FC236}">
                <a16:creationId xmlns:a16="http://schemas.microsoft.com/office/drawing/2014/main" id="{81FCAF0A-629F-4EC6-B3E6-563ED999F360}"/>
              </a:ext>
            </a:extLst>
          </p:cNvPr>
          <p:cNvSpPr>
            <a:spLocks noGrp="1"/>
          </p:cNvSpPr>
          <p:nvPr>
            <p:ph type="dt" sz="half" idx="10"/>
          </p:nvPr>
        </p:nvSpPr>
        <p:spPr>
          <a:xfrm>
            <a:off x="550863" y="6507212"/>
            <a:ext cx="2628900" cy="153888"/>
          </a:xfrm>
        </p:spPr>
        <p:txBody>
          <a:bodyPr/>
          <a:lstStyle/>
          <a:p>
            <a:r>
              <a:rPr lang="en-US"/>
              <a:t>Saturday, March 23, 2024</a:t>
            </a:r>
            <a:endParaRPr lang="en-US" dirty="0"/>
          </a:p>
        </p:txBody>
      </p:sp>
      <p:sp>
        <p:nvSpPr>
          <p:cNvPr id="7" name="Footer Placeholder 6">
            <a:extLst>
              <a:ext uri="{FF2B5EF4-FFF2-40B4-BE49-F238E27FC236}">
                <a16:creationId xmlns:a16="http://schemas.microsoft.com/office/drawing/2014/main" id="{920A7C57-D6C5-4BA0-AB3C-41D4E3436B0E}"/>
              </a:ext>
            </a:extLst>
          </p:cNvPr>
          <p:cNvSpPr>
            <a:spLocks noGrp="1"/>
          </p:cNvSpPr>
          <p:nvPr>
            <p:ph type="ftr" sz="quarter" idx="11"/>
          </p:nvPr>
        </p:nvSpPr>
        <p:spPr>
          <a:xfrm>
            <a:off x="3359150" y="6507212"/>
            <a:ext cx="6379210" cy="153888"/>
          </a:xfrm>
        </p:spPr>
        <p:txBody>
          <a:bodyPr/>
          <a:lstStyle/>
          <a:p>
            <a:r>
              <a:rPr lang="en-US"/>
              <a:t>Texas Play and Development Conference Keynote</a:t>
            </a:r>
          </a:p>
        </p:txBody>
      </p:sp>
      <p:sp>
        <p:nvSpPr>
          <p:cNvPr id="6" name="Slide Number Placeholder 5">
            <a:extLst>
              <a:ext uri="{FF2B5EF4-FFF2-40B4-BE49-F238E27FC236}">
                <a16:creationId xmlns:a16="http://schemas.microsoft.com/office/drawing/2014/main" id="{5E5CAC52-3FD1-464A-805A-B8F7AF04574A}"/>
              </a:ext>
            </a:extLst>
          </p:cNvPr>
          <p:cNvSpPr>
            <a:spLocks noGrp="1"/>
          </p:cNvSpPr>
          <p:nvPr>
            <p:ph type="sldNum" sz="quarter" idx="12"/>
          </p:nvPr>
        </p:nvSpPr>
        <p:spPr>
          <a:xfrm>
            <a:off x="9948863" y="6507212"/>
            <a:ext cx="1692274" cy="153888"/>
          </a:xfrm>
        </p:spPr>
        <p:txBody>
          <a:bodyPr/>
          <a:lstStyle/>
          <a:p>
            <a:fld id="{DBA1B0FB-D917-4C8C-928F-313BD683BF39}" type="slidenum">
              <a:rPr lang="en-US" smtClean="0"/>
              <a:pPr/>
              <a:t>11</a:t>
            </a:fld>
            <a:endParaRPr lang="en-US"/>
          </a:p>
        </p:txBody>
      </p:sp>
      <p:pic>
        <p:nvPicPr>
          <p:cNvPr id="8" name="Picture 7">
            <a:extLst>
              <a:ext uri="{FF2B5EF4-FFF2-40B4-BE49-F238E27FC236}">
                <a16:creationId xmlns:a16="http://schemas.microsoft.com/office/drawing/2014/main" id="{F100C469-3A26-D127-7C5E-638F8C54E326}"/>
              </a:ext>
            </a:extLst>
          </p:cNvPr>
          <p:cNvPicPr>
            <a:picLocks noChangeAspect="1"/>
          </p:cNvPicPr>
          <p:nvPr/>
        </p:nvPicPr>
        <p:blipFill>
          <a:blip r:embed="rId8"/>
          <a:stretch>
            <a:fillRect/>
          </a:stretch>
        </p:blipFill>
        <p:spPr>
          <a:xfrm>
            <a:off x="9205994" y="1273762"/>
            <a:ext cx="1771688" cy="2567663"/>
          </a:xfrm>
          <a:prstGeom prst="rect">
            <a:avLst/>
          </a:prstGeom>
        </p:spPr>
      </p:pic>
    </p:spTree>
    <p:extLst>
      <p:ext uri="{BB962C8B-B14F-4D97-AF65-F5344CB8AC3E}">
        <p14:creationId xmlns:p14="http://schemas.microsoft.com/office/powerpoint/2010/main" val="4123556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1FCAF0A-629F-4EC6-B3E6-563ED999F360}"/>
              </a:ext>
            </a:extLst>
          </p:cNvPr>
          <p:cNvSpPr>
            <a:spLocks noGrp="1"/>
          </p:cNvSpPr>
          <p:nvPr>
            <p:ph type="dt" sz="half" idx="10"/>
          </p:nvPr>
        </p:nvSpPr>
        <p:spPr>
          <a:xfrm>
            <a:off x="550863" y="6507212"/>
            <a:ext cx="2628900" cy="153888"/>
          </a:xfrm>
        </p:spPr>
        <p:txBody>
          <a:bodyPr/>
          <a:lstStyle/>
          <a:p>
            <a:r>
              <a:rPr lang="en-US"/>
              <a:t>Saturday, March 23, 2024</a:t>
            </a:r>
            <a:endParaRPr lang="en-US" dirty="0"/>
          </a:p>
        </p:txBody>
      </p:sp>
      <p:sp>
        <p:nvSpPr>
          <p:cNvPr id="7" name="Footer Placeholder 6">
            <a:extLst>
              <a:ext uri="{FF2B5EF4-FFF2-40B4-BE49-F238E27FC236}">
                <a16:creationId xmlns:a16="http://schemas.microsoft.com/office/drawing/2014/main" id="{920A7C57-D6C5-4BA0-AB3C-41D4E3436B0E}"/>
              </a:ext>
            </a:extLst>
          </p:cNvPr>
          <p:cNvSpPr>
            <a:spLocks noGrp="1"/>
          </p:cNvSpPr>
          <p:nvPr>
            <p:ph type="ftr" sz="quarter" idx="11"/>
          </p:nvPr>
        </p:nvSpPr>
        <p:spPr>
          <a:xfrm>
            <a:off x="3359150" y="6507212"/>
            <a:ext cx="6379210" cy="153888"/>
          </a:xfrm>
        </p:spPr>
        <p:txBody>
          <a:bodyPr/>
          <a:lstStyle/>
          <a:p>
            <a:r>
              <a:rPr lang="en-US"/>
              <a:t>Texas Play and Development Conference Keynote</a:t>
            </a:r>
          </a:p>
        </p:txBody>
      </p:sp>
      <p:sp>
        <p:nvSpPr>
          <p:cNvPr id="6" name="Slide Number Placeholder 5">
            <a:extLst>
              <a:ext uri="{FF2B5EF4-FFF2-40B4-BE49-F238E27FC236}">
                <a16:creationId xmlns:a16="http://schemas.microsoft.com/office/drawing/2014/main" id="{5E5CAC52-3FD1-464A-805A-B8F7AF04574A}"/>
              </a:ext>
            </a:extLst>
          </p:cNvPr>
          <p:cNvSpPr>
            <a:spLocks noGrp="1"/>
          </p:cNvSpPr>
          <p:nvPr>
            <p:ph type="sldNum" sz="quarter" idx="12"/>
          </p:nvPr>
        </p:nvSpPr>
        <p:spPr>
          <a:xfrm>
            <a:off x="9948863" y="6507212"/>
            <a:ext cx="1692274" cy="153888"/>
          </a:xfrm>
        </p:spPr>
        <p:txBody>
          <a:bodyPr/>
          <a:lstStyle/>
          <a:p>
            <a:fld id="{DBA1B0FB-D917-4C8C-928F-313BD683BF39}" type="slidenum">
              <a:rPr lang="en-US" smtClean="0"/>
              <a:pPr/>
              <a:t>12</a:t>
            </a:fld>
            <a:endParaRPr lang="en-US"/>
          </a:p>
        </p:txBody>
      </p:sp>
      <p:pic>
        <p:nvPicPr>
          <p:cNvPr id="10" name="Content Placeholder 9" descr="A blue and black logo with a yellow sun&#10;&#10;Description automatically generated">
            <a:extLst>
              <a:ext uri="{FF2B5EF4-FFF2-40B4-BE49-F238E27FC236}">
                <a16:creationId xmlns:a16="http://schemas.microsoft.com/office/drawing/2014/main" id="{0AB5467F-84E4-FACD-3B0A-90F723D26568}"/>
              </a:ext>
            </a:extLst>
          </p:cNvPr>
          <p:cNvPicPr>
            <a:picLocks noGrp="1" noChangeAspect="1"/>
          </p:cNvPicPr>
          <p:nvPr>
            <p:ph idx="1"/>
          </p:nvPr>
        </p:nvPicPr>
        <p:blipFill>
          <a:blip r:embed="rId3"/>
          <a:stretch>
            <a:fillRect/>
          </a:stretch>
        </p:blipFill>
        <p:spPr>
          <a:xfrm>
            <a:off x="7705897" y="4213473"/>
            <a:ext cx="4064926" cy="1956246"/>
          </a:xfrm>
        </p:spPr>
      </p:pic>
      <p:sp>
        <p:nvSpPr>
          <p:cNvPr id="12" name="TextBox 11">
            <a:extLst>
              <a:ext uri="{FF2B5EF4-FFF2-40B4-BE49-F238E27FC236}">
                <a16:creationId xmlns:a16="http://schemas.microsoft.com/office/drawing/2014/main" id="{683AD0BF-8A46-C0F4-D358-53B98EAD87A6}"/>
              </a:ext>
            </a:extLst>
          </p:cNvPr>
          <p:cNvSpPr txBox="1"/>
          <p:nvPr/>
        </p:nvSpPr>
        <p:spPr>
          <a:xfrm>
            <a:off x="310293" y="311719"/>
            <a:ext cx="11052925" cy="5478423"/>
          </a:xfrm>
          <a:prstGeom prst="rect">
            <a:avLst/>
          </a:prstGeom>
          <a:noFill/>
        </p:spPr>
        <p:txBody>
          <a:bodyPr wrap="square">
            <a:spAutoFit/>
          </a:bodyPr>
          <a:lstStyle/>
          <a:p>
            <a:r>
              <a:rPr lang="en-US" sz="2500" dirty="0"/>
              <a:t>What We Know About Child Development &amp; the Value of Playful Learning</a:t>
            </a:r>
          </a:p>
          <a:p>
            <a:r>
              <a:rPr lang="en-US" sz="2500" dirty="0"/>
              <a:t>1. Children are naturally curious and have an innate desire to learn about the world.</a:t>
            </a:r>
          </a:p>
          <a:p>
            <a:r>
              <a:rPr lang="en-US" sz="2500" dirty="0"/>
              <a:t>2. Children are active learners who construct knowledge through hands-on experiences.</a:t>
            </a:r>
          </a:p>
          <a:p>
            <a:r>
              <a:rPr lang="en-US" sz="2500" dirty="0"/>
              <a:t>3. Children learn through play.</a:t>
            </a:r>
          </a:p>
          <a:p>
            <a:r>
              <a:rPr lang="en-US" sz="2500" dirty="0"/>
              <a:t>4. Children need environments that foster positive identity development.</a:t>
            </a:r>
          </a:p>
          <a:p>
            <a:r>
              <a:rPr lang="en-US" sz="2500" dirty="0"/>
              <a:t>5. Children need ample opportunities to move their bodies and use their voices.</a:t>
            </a:r>
          </a:p>
          <a:p>
            <a:r>
              <a:rPr lang="en-US" sz="2500" dirty="0"/>
              <a:t>6. Children need caring and nurturing relationships with adults.</a:t>
            </a:r>
          </a:p>
          <a:p>
            <a:r>
              <a:rPr lang="en-US" sz="2500" dirty="0"/>
              <a:t>7. Children need agency over their learning.</a:t>
            </a:r>
          </a:p>
          <a:p>
            <a:r>
              <a:rPr lang="en-US" sz="2500" dirty="0"/>
              <a:t>8. Children need ample time outdoors.</a:t>
            </a:r>
          </a:p>
          <a:p>
            <a:r>
              <a:rPr lang="en-US" sz="2500" dirty="0"/>
              <a:t>9. Children need opportunities to develop self-control, self-regulation, and executive function.</a:t>
            </a:r>
          </a:p>
          <a:p>
            <a:r>
              <a:rPr lang="en-US" sz="2500" dirty="0"/>
              <a:t>10. Children need space to fail and struggle so they can learn to persist and try again.</a:t>
            </a:r>
          </a:p>
        </p:txBody>
      </p:sp>
    </p:spTree>
    <p:extLst>
      <p:ext uri="{BB962C8B-B14F-4D97-AF65-F5344CB8AC3E}">
        <p14:creationId xmlns:p14="http://schemas.microsoft.com/office/powerpoint/2010/main" val="26246300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0431B1-205B-DB8B-11E5-368C870D4D28}"/>
              </a:ext>
            </a:extLst>
          </p:cNvPr>
          <p:cNvSpPr>
            <a:spLocks noGrp="1"/>
          </p:cNvSpPr>
          <p:nvPr>
            <p:ph type="title"/>
          </p:nvPr>
        </p:nvSpPr>
        <p:spPr/>
        <p:txBody>
          <a:bodyPr/>
          <a:lstStyle/>
          <a:p>
            <a:r>
              <a:rPr lang="en-US" dirty="0"/>
              <a:t>Turn &amp; Talk </a:t>
            </a:r>
          </a:p>
        </p:txBody>
      </p:sp>
      <p:sp>
        <p:nvSpPr>
          <p:cNvPr id="3" name="Content Placeholder 2">
            <a:extLst>
              <a:ext uri="{FF2B5EF4-FFF2-40B4-BE49-F238E27FC236}">
                <a16:creationId xmlns:a16="http://schemas.microsoft.com/office/drawing/2014/main" id="{7A4413CC-7A56-7BB5-AB21-D657ED48D272}"/>
              </a:ext>
            </a:extLst>
          </p:cNvPr>
          <p:cNvSpPr>
            <a:spLocks noGrp="1"/>
          </p:cNvSpPr>
          <p:nvPr>
            <p:ph idx="1"/>
          </p:nvPr>
        </p:nvSpPr>
        <p:spPr>
          <a:xfrm>
            <a:off x="550863" y="3801438"/>
            <a:ext cx="6928724" cy="2291386"/>
          </a:xfrm>
        </p:spPr>
        <p:txBody>
          <a:bodyPr/>
          <a:lstStyle/>
          <a:p>
            <a:pPr marL="0" indent="0">
              <a:lnSpc>
                <a:spcPct val="100000"/>
              </a:lnSpc>
              <a:spcBef>
                <a:spcPts val="0"/>
              </a:spcBef>
              <a:spcAft>
                <a:spcPts val="0"/>
              </a:spcAft>
              <a:buNone/>
            </a:pPr>
            <a:r>
              <a:rPr lang="en-US" sz="3300" dirty="0"/>
              <a:t>Bring a child to mind. </a:t>
            </a:r>
          </a:p>
          <a:p>
            <a:pPr marL="0" indent="0">
              <a:lnSpc>
                <a:spcPct val="100000"/>
              </a:lnSpc>
              <a:spcBef>
                <a:spcPts val="0"/>
              </a:spcBef>
              <a:spcAft>
                <a:spcPts val="0"/>
              </a:spcAft>
              <a:buNone/>
            </a:pPr>
            <a:r>
              <a:rPr lang="en-US" sz="3300" dirty="0"/>
              <a:t>Talk about a child you know, and how that child values playful learning   </a:t>
            </a:r>
          </a:p>
        </p:txBody>
      </p:sp>
      <p:sp>
        <p:nvSpPr>
          <p:cNvPr id="4" name="Date Placeholder 3">
            <a:extLst>
              <a:ext uri="{FF2B5EF4-FFF2-40B4-BE49-F238E27FC236}">
                <a16:creationId xmlns:a16="http://schemas.microsoft.com/office/drawing/2014/main" id="{FC7E8272-2B2F-DDC3-A617-AD904EBB1D47}"/>
              </a:ext>
            </a:extLst>
          </p:cNvPr>
          <p:cNvSpPr>
            <a:spLocks noGrp="1"/>
          </p:cNvSpPr>
          <p:nvPr>
            <p:ph type="dt" sz="half" idx="10"/>
          </p:nvPr>
        </p:nvSpPr>
        <p:spPr/>
        <p:txBody>
          <a:bodyPr/>
          <a:lstStyle/>
          <a:p>
            <a:r>
              <a:rPr lang="en-US"/>
              <a:t>Saturday, March 23, 2024</a:t>
            </a:r>
          </a:p>
        </p:txBody>
      </p:sp>
      <p:sp>
        <p:nvSpPr>
          <p:cNvPr id="5" name="Footer Placeholder 4">
            <a:extLst>
              <a:ext uri="{FF2B5EF4-FFF2-40B4-BE49-F238E27FC236}">
                <a16:creationId xmlns:a16="http://schemas.microsoft.com/office/drawing/2014/main" id="{B70C4013-36C8-7CF3-D40E-6BD74FFDA4D5}"/>
              </a:ext>
            </a:extLst>
          </p:cNvPr>
          <p:cNvSpPr>
            <a:spLocks noGrp="1"/>
          </p:cNvSpPr>
          <p:nvPr>
            <p:ph type="ftr" sz="quarter" idx="11"/>
          </p:nvPr>
        </p:nvSpPr>
        <p:spPr/>
        <p:txBody>
          <a:bodyPr/>
          <a:lstStyle/>
          <a:p>
            <a:r>
              <a:rPr lang="en-US"/>
              <a:t>Texas Play and Development Conference Keynote</a:t>
            </a:r>
          </a:p>
        </p:txBody>
      </p:sp>
      <p:sp>
        <p:nvSpPr>
          <p:cNvPr id="6" name="Slide Number Placeholder 5">
            <a:extLst>
              <a:ext uri="{FF2B5EF4-FFF2-40B4-BE49-F238E27FC236}">
                <a16:creationId xmlns:a16="http://schemas.microsoft.com/office/drawing/2014/main" id="{7C989252-3301-13B4-37E1-9489877ED405}"/>
              </a:ext>
            </a:extLst>
          </p:cNvPr>
          <p:cNvSpPr>
            <a:spLocks noGrp="1"/>
          </p:cNvSpPr>
          <p:nvPr>
            <p:ph type="sldNum" sz="quarter" idx="12"/>
          </p:nvPr>
        </p:nvSpPr>
        <p:spPr/>
        <p:txBody>
          <a:bodyPr/>
          <a:lstStyle/>
          <a:p>
            <a:fld id="{DBA1B0FB-D917-4C8C-928F-313BD683BF39}" type="slidenum">
              <a:rPr lang="en-US" smtClean="0"/>
              <a:t>13</a:t>
            </a:fld>
            <a:endParaRPr lang="en-US"/>
          </a:p>
        </p:txBody>
      </p:sp>
      <p:pic>
        <p:nvPicPr>
          <p:cNvPr id="8" name="Picture 7" descr="A child and child playing with objects&#10;&#10;Description automatically generated">
            <a:extLst>
              <a:ext uri="{FF2B5EF4-FFF2-40B4-BE49-F238E27FC236}">
                <a16:creationId xmlns:a16="http://schemas.microsoft.com/office/drawing/2014/main" id="{321822B0-5E55-382F-77A5-2C220B54C1C4}"/>
              </a:ext>
            </a:extLst>
          </p:cNvPr>
          <p:cNvPicPr>
            <a:picLocks noChangeAspect="1"/>
          </p:cNvPicPr>
          <p:nvPr/>
        </p:nvPicPr>
        <p:blipFill>
          <a:blip r:embed="rId2"/>
          <a:stretch>
            <a:fillRect/>
          </a:stretch>
        </p:blipFill>
        <p:spPr>
          <a:xfrm>
            <a:off x="3179763" y="1215275"/>
            <a:ext cx="2717369" cy="2038027"/>
          </a:xfrm>
          <a:prstGeom prst="rect">
            <a:avLst/>
          </a:prstGeom>
        </p:spPr>
      </p:pic>
      <p:pic>
        <p:nvPicPr>
          <p:cNvPr id="10" name="Picture 9" descr="A person and two children posing for a picture&#10;&#10;Description automatically generated">
            <a:extLst>
              <a:ext uri="{FF2B5EF4-FFF2-40B4-BE49-F238E27FC236}">
                <a16:creationId xmlns:a16="http://schemas.microsoft.com/office/drawing/2014/main" id="{1E99D2E0-BA9C-AA5A-89BA-E338040CDA18}"/>
              </a:ext>
            </a:extLst>
          </p:cNvPr>
          <p:cNvPicPr>
            <a:picLocks noChangeAspect="1"/>
          </p:cNvPicPr>
          <p:nvPr/>
        </p:nvPicPr>
        <p:blipFill>
          <a:blip r:embed="rId3"/>
          <a:stretch>
            <a:fillRect/>
          </a:stretch>
        </p:blipFill>
        <p:spPr>
          <a:xfrm>
            <a:off x="9097505" y="4124347"/>
            <a:ext cx="2217549" cy="1968477"/>
          </a:xfrm>
          <a:prstGeom prst="rect">
            <a:avLst/>
          </a:prstGeom>
        </p:spPr>
      </p:pic>
      <p:pic>
        <p:nvPicPr>
          <p:cNvPr id="14" name="Picture 13" descr="A person with two children&#10;&#10;Description automatically generated">
            <a:extLst>
              <a:ext uri="{FF2B5EF4-FFF2-40B4-BE49-F238E27FC236}">
                <a16:creationId xmlns:a16="http://schemas.microsoft.com/office/drawing/2014/main" id="{4880DC59-23E3-20CB-2A62-F5CFA631CF28}"/>
              </a:ext>
            </a:extLst>
          </p:cNvPr>
          <p:cNvPicPr>
            <a:picLocks noChangeAspect="1"/>
          </p:cNvPicPr>
          <p:nvPr/>
        </p:nvPicPr>
        <p:blipFill>
          <a:blip r:embed="rId4"/>
          <a:stretch>
            <a:fillRect/>
          </a:stretch>
        </p:blipFill>
        <p:spPr>
          <a:xfrm>
            <a:off x="6294870" y="957140"/>
            <a:ext cx="3831835" cy="2554296"/>
          </a:xfrm>
          <a:prstGeom prst="rect">
            <a:avLst/>
          </a:prstGeom>
        </p:spPr>
      </p:pic>
    </p:spTree>
    <p:extLst>
      <p:ext uri="{BB962C8B-B14F-4D97-AF65-F5344CB8AC3E}">
        <p14:creationId xmlns:p14="http://schemas.microsoft.com/office/powerpoint/2010/main" val="16482745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3">
            <a:extLst>
              <a:ext uri="{FF2B5EF4-FFF2-40B4-BE49-F238E27FC236}">
                <a16:creationId xmlns:a16="http://schemas.microsoft.com/office/drawing/2014/main" id="{C15EE852-24F1-4643-8082-AB45CFF2BA10}"/>
              </a:ext>
            </a:extLst>
          </p:cNvPr>
          <p:cNvSpPr>
            <a:spLocks noGrp="1"/>
          </p:cNvSpPr>
          <p:nvPr>
            <p:ph type="title"/>
          </p:nvPr>
        </p:nvSpPr>
        <p:spPr>
          <a:xfrm>
            <a:off x="550864" y="549275"/>
            <a:ext cx="3566160" cy="3384550"/>
          </a:xfrm>
        </p:spPr>
        <p:txBody>
          <a:bodyPr>
            <a:normAutofit fontScale="90000"/>
          </a:bodyPr>
          <a:lstStyle/>
          <a:p>
            <a:r>
              <a:rPr lang="en-US" dirty="0"/>
              <a:t>What We Know</a:t>
            </a:r>
            <a:r>
              <a:rPr lang="en-US" baseline="0" dirty="0"/>
              <a:t> About Our EC Teachers and Caregivers &amp; the Value of Playful Teaching</a:t>
            </a:r>
            <a:endParaRPr lang="en-US" dirty="0"/>
          </a:p>
        </p:txBody>
      </p:sp>
      <p:sp>
        <p:nvSpPr>
          <p:cNvPr id="19" name="Date Placeholder 18">
            <a:extLst>
              <a:ext uri="{FF2B5EF4-FFF2-40B4-BE49-F238E27FC236}">
                <a16:creationId xmlns:a16="http://schemas.microsoft.com/office/drawing/2014/main" id="{386DB667-0553-4FB8-B0E0-776539934AFF}"/>
              </a:ext>
            </a:extLst>
          </p:cNvPr>
          <p:cNvSpPr>
            <a:spLocks noGrp="1"/>
          </p:cNvSpPr>
          <p:nvPr>
            <p:ph type="dt" sz="half" idx="10"/>
          </p:nvPr>
        </p:nvSpPr>
        <p:spPr>
          <a:xfrm>
            <a:off x="550863" y="6507212"/>
            <a:ext cx="2628900" cy="153888"/>
          </a:xfrm>
        </p:spPr>
        <p:txBody>
          <a:bodyPr/>
          <a:lstStyle/>
          <a:p>
            <a:r>
              <a:rPr lang="en-US"/>
              <a:t>Saturday, March 23, 2024</a:t>
            </a:r>
            <a:endParaRPr lang="en-US" dirty="0"/>
          </a:p>
        </p:txBody>
      </p:sp>
      <p:sp>
        <p:nvSpPr>
          <p:cNvPr id="20" name="Footer Placeholder 19">
            <a:extLst>
              <a:ext uri="{FF2B5EF4-FFF2-40B4-BE49-F238E27FC236}">
                <a16:creationId xmlns:a16="http://schemas.microsoft.com/office/drawing/2014/main" id="{C77C6228-C5A8-44DC-ABD7-A22A4475D3DF}"/>
              </a:ext>
            </a:extLst>
          </p:cNvPr>
          <p:cNvSpPr>
            <a:spLocks noGrp="1"/>
          </p:cNvSpPr>
          <p:nvPr>
            <p:ph type="ftr" sz="quarter" idx="11"/>
          </p:nvPr>
        </p:nvSpPr>
        <p:spPr>
          <a:xfrm>
            <a:off x="3359150" y="6507212"/>
            <a:ext cx="6379210" cy="153888"/>
          </a:xfrm>
        </p:spPr>
        <p:txBody>
          <a:bodyPr/>
          <a:lstStyle/>
          <a:p>
            <a:r>
              <a:rPr lang="en-US"/>
              <a:t>Texas Play and Development Conference Keynote</a:t>
            </a:r>
          </a:p>
        </p:txBody>
      </p:sp>
      <p:sp>
        <p:nvSpPr>
          <p:cNvPr id="21" name="Slide Number Placeholder 20">
            <a:extLst>
              <a:ext uri="{FF2B5EF4-FFF2-40B4-BE49-F238E27FC236}">
                <a16:creationId xmlns:a16="http://schemas.microsoft.com/office/drawing/2014/main" id="{1C563B34-DD53-4FB1-B8C2-8914E01C6365}"/>
              </a:ext>
            </a:extLst>
          </p:cNvPr>
          <p:cNvSpPr>
            <a:spLocks noGrp="1"/>
          </p:cNvSpPr>
          <p:nvPr>
            <p:ph type="sldNum" sz="quarter" idx="12"/>
          </p:nvPr>
        </p:nvSpPr>
        <p:spPr>
          <a:xfrm>
            <a:off x="9948863" y="6507212"/>
            <a:ext cx="1692274" cy="153888"/>
          </a:xfrm>
        </p:spPr>
        <p:txBody>
          <a:bodyPr/>
          <a:lstStyle/>
          <a:p>
            <a:fld id="{DBA1B0FB-D917-4C8C-928F-313BD683BF39}" type="slidenum">
              <a:rPr lang="en-US" smtClean="0"/>
              <a:pPr/>
              <a:t>14</a:t>
            </a:fld>
            <a:endParaRPr lang="en-US"/>
          </a:p>
        </p:txBody>
      </p:sp>
      <p:pic>
        <p:nvPicPr>
          <p:cNvPr id="5" name="Picture Placeholder 4" descr="A person and person playing with wooden blocks&#10;&#10;Description automatically generated">
            <a:extLst>
              <a:ext uri="{FF2B5EF4-FFF2-40B4-BE49-F238E27FC236}">
                <a16:creationId xmlns:a16="http://schemas.microsoft.com/office/drawing/2014/main" id="{57750528-2725-5013-7C96-463FC5CCAA48}"/>
              </a:ext>
            </a:extLst>
          </p:cNvPr>
          <p:cNvPicPr>
            <a:picLocks noGrp="1" noChangeAspect="1"/>
          </p:cNvPicPr>
          <p:nvPr>
            <p:ph type="pic" sz="quarter" idx="13"/>
          </p:nvPr>
        </p:nvPicPr>
        <p:blipFill>
          <a:blip r:embed="rId2"/>
          <a:srcRect t="12500" b="12500"/>
          <a:stretch>
            <a:fillRect/>
          </a:stretch>
        </p:blipFill>
        <p:spPr>
          <a:xfrm>
            <a:off x="4117023" y="127242"/>
            <a:ext cx="6379969" cy="6379969"/>
          </a:xfrm>
        </p:spPr>
      </p:pic>
    </p:spTree>
    <p:extLst>
      <p:ext uri="{BB962C8B-B14F-4D97-AF65-F5344CB8AC3E}">
        <p14:creationId xmlns:p14="http://schemas.microsoft.com/office/powerpoint/2010/main" val="3955183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2A6D759-EB39-6990-02E9-2D5ECE413DC7}"/>
              </a:ext>
            </a:extLst>
          </p:cNvPr>
          <p:cNvSpPr>
            <a:spLocks noGrp="1"/>
          </p:cNvSpPr>
          <p:nvPr>
            <p:ph sz="quarter" idx="15"/>
          </p:nvPr>
        </p:nvSpPr>
        <p:spPr>
          <a:xfrm>
            <a:off x="550862" y="521933"/>
            <a:ext cx="11337145" cy="1830850"/>
          </a:xfrm>
        </p:spPr>
        <p:txBody>
          <a:bodyPr/>
          <a:lstStyle/>
          <a:p>
            <a:pPr algn="ctr"/>
            <a:r>
              <a:rPr lang="en-US" sz="8800" dirty="0">
                <a:latin typeface="Baguet Script" panose="00000500000000000000" pitchFamily="2" charset="0"/>
              </a:rPr>
              <a:t>“We Are NOT OK”</a:t>
            </a:r>
          </a:p>
        </p:txBody>
      </p:sp>
      <p:sp>
        <p:nvSpPr>
          <p:cNvPr id="5" name="Date Placeholder 4">
            <a:extLst>
              <a:ext uri="{FF2B5EF4-FFF2-40B4-BE49-F238E27FC236}">
                <a16:creationId xmlns:a16="http://schemas.microsoft.com/office/drawing/2014/main" id="{1DFFE061-AC56-BF76-2216-AEAA86FA4D59}"/>
              </a:ext>
            </a:extLst>
          </p:cNvPr>
          <p:cNvSpPr>
            <a:spLocks noGrp="1"/>
          </p:cNvSpPr>
          <p:nvPr>
            <p:ph type="dt" sz="half" idx="10"/>
          </p:nvPr>
        </p:nvSpPr>
        <p:spPr/>
        <p:txBody>
          <a:bodyPr/>
          <a:lstStyle/>
          <a:p>
            <a:r>
              <a:rPr lang="en-US"/>
              <a:t>Saturday, March 23, 2024</a:t>
            </a:r>
          </a:p>
        </p:txBody>
      </p:sp>
      <p:sp>
        <p:nvSpPr>
          <p:cNvPr id="6" name="Footer Placeholder 5">
            <a:extLst>
              <a:ext uri="{FF2B5EF4-FFF2-40B4-BE49-F238E27FC236}">
                <a16:creationId xmlns:a16="http://schemas.microsoft.com/office/drawing/2014/main" id="{5A86D816-65FA-159F-9374-194E4FC91DE7}"/>
              </a:ext>
            </a:extLst>
          </p:cNvPr>
          <p:cNvSpPr>
            <a:spLocks noGrp="1"/>
          </p:cNvSpPr>
          <p:nvPr>
            <p:ph type="ftr" sz="quarter" idx="11"/>
          </p:nvPr>
        </p:nvSpPr>
        <p:spPr/>
        <p:txBody>
          <a:bodyPr/>
          <a:lstStyle/>
          <a:p>
            <a:r>
              <a:rPr lang="en-US"/>
              <a:t>Texas Play and Development Conference Keynote</a:t>
            </a:r>
          </a:p>
        </p:txBody>
      </p:sp>
      <p:sp>
        <p:nvSpPr>
          <p:cNvPr id="7" name="Slide Number Placeholder 6">
            <a:extLst>
              <a:ext uri="{FF2B5EF4-FFF2-40B4-BE49-F238E27FC236}">
                <a16:creationId xmlns:a16="http://schemas.microsoft.com/office/drawing/2014/main" id="{3DAC9C46-6C61-3254-CF31-9FA3D8BAFA35}"/>
              </a:ext>
            </a:extLst>
          </p:cNvPr>
          <p:cNvSpPr>
            <a:spLocks noGrp="1"/>
          </p:cNvSpPr>
          <p:nvPr>
            <p:ph type="sldNum" sz="quarter" idx="12"/>
          </p:nvPr>
        </p:nvSpPr>
        <p:spPr/>
        <p:txBody>
          <a:bodyPr/>
          <a:lstStyle/>
          <a:p>
            <a:fld id="{DBA1B0FB-D917-4C8C-928F-313BD683BF39}" type="slidenum">
              <a:rPr lang="en-US" smtClean="0"/>
              <a:t>15</a:t>
            </a:fld>
            <a:endParaRPr lang="en-US"/>
          </a:p>
        </p:txBody>
      </p:sp>
      <p:pic>
        <p:nvPicPr>
          <p:cNvPr id="11" name="Picture 10">
            <a:extLst>
              <a:ext uri="{FF2B5EF4-FFF2-40B4-BE49-F238E27FC236}">
                <a16:creationId xmlns:a16="http://schemas.microsoft.com/office/drawing/2014/main" id="{661AF8D5-8DFF-786F-AC51-613C115ED435}"/>
              </a:ext>
            </a:extLst>
          </p:cNvPr>
          <p:cNvPicPr>
            <a:picLocks noChangeAspect="1"/>
          </p:cNvPicPr>
          <p:nvPr/>
        </p:nvPicPr>
        <p:blipFill>
          <a:blip r:embed="rId2"/>
          <a:stretch>
            <a:fillRect/>
          </a:stretch>
        </p:blipFill>
        <p:spPr>
          <a:xfrm>
            <a:off x="396459" y="2352783"/>
            <a:ext cx="11584017" cy="3620005"/>
          </a:xfrm>
          <a:prstGeom prst="rect">
            <a:avLst/>
          </a:prstGeom>
        </p:spPr>
      </p:pic>
    </p:spTree>
    <p:extLst>
      <p:ext uri="{BB962C8B-B14F-4D97-AF65-F5344CB8AC3E}">
        <p14:creationId xmlns:p14="http://schemas.microsoft.com/office/powerpoint/2010/main" val="8565344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Content Placeholder 10" descr="A cover of a book&#10;&#10;Description automatically generated">
            <a:extLst>
              <a:ext uri="{FF2B5EF4-FFF2-40B4-BE49-F238E27FC236}">
                <a16:creationId xmlns:a16="http://schemas.microsoft.com/office/drawing/2014/main" id="{2729B2C7-E3F5-B03A-678A-78C5E2C5D903}"/>
              </a:ext>
            </a:extLst>
          </p:cNvPr>
          <p:cNvPicPr>
            <a:picLocks noGrp="1" noChangeAspect="1"/>
          </p:cNvPicPr>
          <p:nvPr>
            <p:ph sz="quarter" idx="15"/>
          </p:nvPr>
        </p:nvPicPr>
        <p:blipFill>
          <a:blip r:embed="rId2"/>
          <a:stretch>
            <a:fillRect/>
          </a:stretch>
        </p:blipFill>
        <p:spPr>
          <a:xfrm>
            <a:off x="550863" y="549274"/>
            <a:ext cx="4105893" cy="5314851"/>
          </a:xfrm>
        </p:spPr>
      </p:pic>
      <p:sp>
        <p:nvSpPr>
          <p:cNvPr id="5" name="Date Placeholder 4">
            <a:extLst>
              <a:ext uri="{FF2B5EF4-FFF2-40B4-BE49-F238E27FC236}">
                <a16:creationId xmlns:a16="http://schemas.microsoft.com/office/drawing/2014/main" id="{C69CF467-DAC8-6C19-DC00-2EFF83F2E6AD}"/>
              </a:ext>
            </a:extLst>
          </p:cNvPr>
          <p:cNvSpPr>
            <a:spLocks noGrp="1"/>
          </p:cNvSpPr>
          <p:nvPr>
            <p:ph type="dt" sz="half" idx="10"/>
          </p:nvPr>
        </p:nvSpPr>
        <p:spPr/>
        <p:txBody>
          <a:bodyPr/>
          <a:lstStyle/>
          <a:p>
            <a:r>
              <a:rPr lang="en-US"/>
              <a:t>Saturday, March 23, 2024</a:t>
            </a:r>
          </a:p>
        </p:txBody>
      </p:sp>
      <p:sp>
        <p:nvSpPr>
          <p:cNvPr id="6" name="Footer Placeholder 5">
            <a:extLst>
              <a:ext uri="{FF2B5EF4-FFF2-40B4-BE49-F238E27FC236}">
                <a16:creationId xmlns:a16="http://schemas.microsoft.com/office/drawing/2014/main" id="{853A5711-02E0-2C09-E175-4CA356CA7FA7}"/>
              </a:ext>
            </a:extLst>
          </p:cNvPr>
          <p:cNvSpPr>
            <a:spLocks noGrp="1"/>
          </p:cNvSpPr>
          <p:nvPr>
            <p:ph type="ftr" sz="quarter" idx="11"/>
          </p:nvPr>
        </p:nvSpPr>
        <p:spPr/>
        <p:txBody>
          <a:bodyPr/>
          <a:lstStyle/>
          <a:p>
            <a:r>
              <a:rPr lang="en-US"/>
              <a:t>Texas Play and Development Conference Keynote</a:t>
            </a:r>
          </a:p>
        </p:txBody>
      </p:sp>
      <p:sp>
        <p:nvSpPr>
          <p:cNvPr id="7" name="Slide Number Placeholder 6">
            <a:extLst>
              <a:ext uri="{FF2B5EF4-FFF2-40B4-BE49-F238E27FC236}">
                <a16:creationId xmlns:a16="http://schemas.microsoft.com/office/drawing/2014/main" id="{7E96E49D-1E4C-3A8F-BC72-91CF632F0959}"/>
              </a:ext>
            </a:extLst>
          </p:cNvPr>
          <p:cNvSpPr>
            <a:spLocks noGrp="1"/>
          </p:cNvSpPr>
          <p:nvPr>
            <p:ph type="sldNum" sz="quarter" idx="12"/>
          </p:nvPr>
        </p:nvSpPr>
        <p:spPr/>
        <p:txBody>
          <a:bodyPr/>
          <a:lstStyle/>
          <a:p>
            <a:fld id="{DBA1B0FB-D917-4C8C-928F-313BD683BF39}" type="slidenum">
              <a:rPr lang="en-US" smtClean="0"/>
              <a:t>16</a:t>
            </a:fld>
            <a:endParaRPr lang="en-US"/>
          </a:p>
        </p:txBody>
      </p:sp>
      <p:pic>
        <p:nvPicPr>
          <p:cNvPr id="13" name="Picture 12">
            <a:extLst>
              <a:ext uri="{FF2B5EF4-FFF2-40B4-BE49-F238E27FC236}">
                <a16:creationId xmlns:a16="http://schemas.microsoft.com/office/drawing/2014/main" id="{63EB30DA-F050-1235-ECFB-A24DDD6491E8}"/>
              </a:ext>
            </a:extLst>
          </p:cNvPr>
          <p:cNvPicPr>
            <a:picLocks noChangeAspect="1"/>
          </p:cNvPicPr>
          <p:nvPr/>
        </p:nvPicPr>
        <p:blipFill>
          <a:blip r:embed="rId3"/>
          <a:stretch>
            <a:fillRect/>
          </a:stretch>
        </p:blipFill>
        <p:spPr>
          <a:xfrm>
            <a:off x="5209647" y="549273"/>
            <a:ext cx="5526847" cy="5753009"/>
          </a:xfrm>
          <a:prstGeom prst="rect">
            <a:avLst/>
          </a:prstGeom>
        </p:spPr>
      </p:pic>
    </p:spTree>
    <p:extLst>
      <p:ext uri="{BB962C8B-B14F-4D97-AF65-F5344CB8AC3E}">
        <p14:creationId xmlns:p14="http://schemas.microsoft.com/office/powerpoint/2010/main" val="34757441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BF8C7356-6D27-663F-1E0B-DEE2F84041C0}"/>
              </a:ext>
            </a:extLst>
          </p:cNvPr>
          <p:cNvSpPr>
            <a:spLocks noGrp="1"/>
          </p:cNvSpPr>
          <p:nvPr>
            <p:ph type="dt" sz="half" idx="10"/>
          </p:nvPr>
        </p:nvSpPr>
        <p:spPr/>
        <p:txBody>
          <a:bodyPr/>
          <a:lstStyle/>
          <a:p>
            <a:r>
              <a:rPr lang="en-US"/>
              <a:t>Saturday, March 23, 2024</a:t>
            </a:r>
          </a:p>
        </p:txBody>
      </p:sp>
      <p:sp>
        <p:nvSpPr>
          <p:cNvPr id="6" name="Footer Placeholder 5">
            <a:extLst>
              <a:ext uri="{FF2B5EF4-FFF2-40B4-BE49-F238E27FC236}">
                <a16:creationId xmlns:a16="http://schemas.microsoft.com/office/drawing/2014/main" id="{5FE22632-CFB3-15E5-FD9F-C940967A88F3}"/>
              </a:ext>
            </a:extLst>
          </p:cNvPr>
          <p:cNvSpPr>
            <a:spLocks noGrp="1"/>
          </p:cNvSpPr>
          <p:nvPr>
            <p:ph type="ftr" sz="quarter" idx="11"/>
          </p:nvPr>
        </p:nvSpPr>
        <p:spPr/>
        <p:txBody>
          <a:bodyPr/>
          <a:lstStyle/>
          <a:p>
            <a:r>
              <a:rPr lang="en-US"/>
              <a:t>Texas Play and Development Conference Keynote</a:t>
            </a:r>
          </a:p>
        </p:txBody>
      </p:sp>
      <p:sp>
        <p:nvSpPr>
          <p:cNvPr id="7" name="Slide Number Placeholder 6">
            <a:extLst>
              <a:ext uri="{FF2B5EF4-FFF2-40B4-BE49-F238E27FC236}">
                <a16:creationId xmlns:a16="http://schemas.microsoft.com/office/drawing/2014/main" id="{537D9024-3E49-573C-9B3A-F625921B76C2}"/>
              </a:ext>
            </a:extLst>
          </p:cNvPr>
          <p:cNvSpPr>
            <a:spLocks noGrp="1"/>
          </p:cNvSpPr>
          <p:nvPr>
            <p:ph type="sldNum" sz="quarter" idx="12"/>
          </p:nvPr>
        </p:nvSpPr>
        <p:spPr/>
        <p:txBody>
          <a:bodyPr/>
          <a:lstStyle/>
          <a:p>
            <a:fld id="{DBA1B0FB-D917-4C8C-928F-313BD683BF39}" type="slidenum">
              <a:rPr lang="en-US" smtClean="0"/>
              <a:t>17</a:t>
            </a:fld>
            <a:endParaRPr lang="en-US"/>
          </a:p>
        </p:txBody>
      </p:sp>
      <p:pic>
        <p:nvPicPr>
          <p:cNvPr id="19" name="Picture 18">
            <a:extLst>
              <a:ext uri="{FF2B5EF4-FFF2-40B4-BE49-F238E27FC236}">
                <a16:creationId xmlns:a16="http://schemas.microsoft.com/office/drawing/2014/main" id="{E93502A3-8925-D011-5A24-53F63BB92F16}"/>
              </a:ext>
            </a:extLst>
          </p:cNvPr>
          <p:cNvPicPr>
            <a:picLocks noChangeAspect="1"/>
          </p:cNvPicPr>
          <p:nvPr/>
        </p:nvPicPr>
        <p:blipFill>
          <a:blip r:embed="rId2"/>
          <a:stretch>
            <a:fillRect/>
          </a:stretch>
        </p:blipFill>
        <p:spPr>
          <a:xfrm>
            <a:off x="762000" y="883807"/>
            <a:ext cx="4960094" cy="511040"/>
          </a:xfrm>
          <a:prstGeom prst="rect">
            <a:avLst/>
          </a:prstGeom>
        </p:spPr>
      </p:pic>
      <p:pic>
        <p:nvPicPr>
          <p:cNvPr id="21" name="Picture 20">
            <a:extLst>
              <a:ext uri="{FF2B5EF4-FFF2-40B4-BE49-F238E27FC236}">
                <a16:creationId xmlns:a16="http://schemas.microsoft.com/office/drawing/2014/main" id="{EC6B3965-EDC9-78FD-7F25-3B8B4CDBDA52}"/>
              </a:ext>
            </a:extLst>
          </p:cNvPr>
          <p:cNvPicPr>
            <a:picLocks noChangeAspect="1"/>
          </p:cNvPicPr>
          <p:nvPr/>
        </p:nvPicPr>
        <p:blipFill>
          <a:blip r:embed="rId3"/>
          <a:stretch>
            <a:fillRect/>
          </a:stretch>
        </p:blipFill>
        <p:spPr>
          <a:xfrm>
            <a:off x="762000" y="1738293"/>
            <a:ext cx="7665600" cy="511040"/>
          </a:xfrm>
          <a:prstGeom prst="rect">
            <a:avLst/>
          </a:prstGeom>
        </p:spPr>
      </p:pic>
      <p:pic>
        <p:nvPicPr>
          <p:cNvPr id="17" name="Picture 16">
            <a:extLst>
              <a:ext uri="{FF2B5EF4-FFF2-40B4-BE49-F238E27FC236}">
                <a16:creationId xmlns:a16="http://schemas.microsoft.com/office/drawing/2014/main" id="{B1CD12FC-37BA-A789-74E4-C6B4D1D74F96}"/>
              </a:ext>
            </a:extLst>
          </p:cNvPr>
          <p:cNvPicPr>
            <a:picLocks noChangeAspect="1"/>
          </p:cNvPicPr>
          <p:nvPr/>
        </p:nvPicPr>
        <p:blipFill>
          <a:blip r:embed="rId4"/>
          <a:stretch>
            <a:fillRect/>
          </a:stretch>
        </p:blipFill>
        <p:spPr>
          <a:xfrm>
            <a:off x="6833235" y="705669"/>
            <a:ext cx="3695233" cy="5742756"/>
          </a:xfrm>
          <a:prstGeom prst="rect">
            <a:avLst/>
          </a:prstGeom>
        </p:spPr>
      </p:pic>
      <p:sp>
        <p:nvSpPr>
          <p:cNvPr id="22" name="Rectangle 1">
            <a:extLst>
              <a:ext uri="{FF2B5EF4-FFF2-40B4-BE49-F238E27FC236}">
                <a16:creationId xmlns:a16="http://schemas.microsoft.com/office/drawing/2014/main" id="{37BEDF9A-735E-75BE-5864-966966DAD14E}"/>
              </a:ext>
            </a:extLst>
          </p:cNvPr>
          <p:cNvSpPr>
            <a:spLocks noGrp="1" noChangeArrowheads="1"/>
          </p:cNvSpPr>
          <p:nvPr>
            <p:ph sz="quarter" idx="15"/>
          </p:nvPr>
        </p:nvSpPr>
        <p:spPr bwMode="auto">
          <a:xfrm>
            <a:off x="550863" y="2672831"/>
            <a:ext cx="6113408" cy="3539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indent="0" eaLnBrk="0" fontAlgn="base" hangingPunct="0">
              <a:lnSpc>
                <a:spcPct val="100000"/>
              </a:lnSpc>
              <a:spcBef>
                <a:spcPct val="0"/>
              </a:spcBef>
              <a:spcAft>
                <a:spcPct val="0"/>
              </a:spcAft>
            </a:pPr>
            <a:r>
              <a:rPr lang="en-US" sz="2800" kern="100" dirty="0">
                <a:effectLst/>
                <a:latin typeface="Aptos" panose="020B0004020202020204" pitchFamily="34" charset="0"/>
                <a:ea typeface="Aptos" panose="020B0004020202020204" pitchFamily="34" charset="0"/>
                <a:cs typeface="Times New Roman" panose="02020603050405020304" pitchFamily="18" charset="0"/>
              </a:rPr>
              <a:t>Teachers are also a happy bunch. They are the most likely of all professions to say they "smiled or laughed a lot yesterday," and the most likely to report experiencing "happiness" and "enjoyment" yesterday. What's more, teachers rank No. 2 in saying they "learn or do something new" each day.</a:t>
            </a:r>
          </a:p>
        </p:txBody>
      </p:sp>
    </p:spTree>
    <p:extLst>
      <p:ext uri="{BB962C8B-B14F-4D97-AF65-F5344CB8AC3E}">
        <p14:creationId xmlns:p14="http://schemas.microsoft.com/office/powerpoint/2010/main" val="41971889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ED2A30C0-1BC4-4764-9C0F-5D811CAB8312}"/>
              </a:ext>
            </a:extLst>
          </p:cNvPr>
          <p:cNvSpPr>
            <a:spLocks noGrp="1"/>
          </p:cNvSpPr>
          <p:nvPr>
            <p:ph type="ctrTitle"/>
          </p:nvPr>
        </p:nvSpPr>
        <p:spPr>
          <a:xfrm>
            <a:off x="548640" y="548640"/>
            <a:ext cx="9189720" cy="1253041"/>
          </a:xfrm>
        </p:spPr>
        <p:txBody>
          <a:bodyPr/>
          <a:lstStyle/>
          <a:p>
            <a:r>
              <a:rPr lang="en-US" dirty="0"/>
              <a:t>Scenes </a:t>
            </a:r>
            <a:r>
              <a:rPr lang="en-US" baseline="0" dirty="0"/>
              <a:t>from the Classroom</a:t>
            </a:r>
            <a:endParaRPr lang="en-US" dirty="0"/>
          </a:p>
        </p:txBody>
      </p:sp>
      <p:sp>
        <p:nvSpPr>
          <p:cNvPr id="41" name="Text Placeholder 40">
            <a:extLst>
              <a:ext uri="{FF2B5EF4-FFF2-40B4-BE49-F238E27FC236}">
                <a16:creationId xmlns:a16="http://schemas.microsoft.com/office/drawing/2014/main" id="{91181F6D-A54F-4289-8C36-80ECE3B2C8E2}"/>
              </a:ext>
            </a:extLst>
          </p:cNvPr>
          <p:cNvSpPr>
            <a:spLocks noGrp="1"/>
          </p:cNvSpPr>
          <p:nvPr>
            <p:ph type="body" sz="quarter" idx="18"/>
          </p:nvPr>
        </p:nvSpPr>
        <p:spPr>
          <a:xfrm>
            <a:off x="1078733" y="3781425"/>
            <a:ext cx="1845664" cy="365760"/>
          </a:xfrm>
        </p:spPr>
        <p:txBody>
          <a:bodyPr/>
          <a:lstStyle/>
          <a:p>
            <a:r>
              <a:rPr lang="en-US" dirty="0"/>
              <a:t>Trevor</a:t>
            </a:r>
            <a:r>
              <a:rPr lang="en-US" baseline="0" dirty="0"/>
              <a:t> Newton</a:t>
            </a:r>
            <a:endParaRPr lang="en-US" dirty="0"/>
          </a:p>
        </p:txBody>
      </p:sp>
      <p:sp>
        <p:nvSpPr>
          <p:cNvPr id="15" name="Subtitle 14">
            <a:extLst>
              <a:ext uri="{FF2B5EF4-FFF2-40B4-BE49-F238E27FC236}">
                <a16:creationId xmlns:a16="http://schemas.microsoft.com/office/drawing/2014/main" id="{84D39D81-9726-4BD7-BDC0-FA0B2AD0D219}"/>
              </a:ext>
            </a:extLst>
          </p:cNvPr>
          <p:cNvSpPr>
            <a:spLocks noGrp="1"/>
          </p:cNvSpPr>
          <p:nvPr>
            <p:ph type="body" sz="quarter" idx="17"/>
          </p:nvPr>
        </p:nvSpPr>
        <p:spPr>
          <a:xfrm>
            <a:off x="1078733" y="4232949"/>
            <a:ext cx="1711572" cy="638175"/>
          </a:xfrm>
        </p:spPr>
        <p:txBody>
          <a:bodyPr/>
          <a:lstStyle/>
          <a:p>
            <a:r>
              <a:rPr lang="en-US" dirty="0"/>
              <a:t>Prek-4</a:t>
            </a:r>
          </a:p>
        </p:txBody>
      </p:sp>
      <p:sp>
        <p:nvSpPr>
          <p:cNvPr id="43" name="Text Placeholder 42">
            <a:extLst>
              <a:ext uri="{FF2B5EF4-FFF2-40B4-BE49-F238E27FC236}">
                <a16:creationId xmlns:a16="http://schemas.microsoft.com/office/drawing/2014/main" id="{E4387CED-5FBE-4AFF-B64D-975B5574F16F}"/>
              </a:ext>
            </a:extLst>
          </p:cNvPr>
          <p:cNvSpPr>
            <a:spLocks noGrp="1"/>
          </p:cNvSpPr>
          <p:nvPr>
            <p:ph type="body" sz="quarter" idx="20"/>
          </p:nvPr>
        </p:nvSpPr>
        <p:spPr>
          <a:xfrm>
            <a:off x="3839151" y="3781425"/>
            <a:ext cx="1711325" cy="365760"/>
          </a:xfrm>
        </p:spPr>
        <p:txBody>
          <a:bodyPr/>
          <a:lstStyle/>
          <a:p>
            <a:r>
              <a:rPr lang="en-US" dirty="0"/>
              <a:t>Erin</a:t>
            </a:r>
            <a:r>
              <a:rPr lang="en-US" baseline="0" dirty="0"/>
              <a:t> Littlefield</a:t>
            </a:r>
            <a:endParaRPr lang="en-US" dirty="0"/>
          </a:p>
        </p:txBody>
      </p:sp>
      <p:sp>
        <p:nvSpPr>
          <p:cNvPr id="42" name="Text Placeholder 41">
            <a:extLst>
              <a:ext uri="{FF2B5EF4-FFF2-40B4-BE49-F238E27FC236}">
                <a16:creationId xmlns:a16="http://schemas.microsoft.com/office/drawing/2014/main" id="{CCDF84CD-BC27-4182-9FBA-9D4FEED95410}"/>
              </a:ext>
            </a:extLst>
          </p:cNvPr>
          <p:cNvSpPr>
            <a:spLocks noGrp="1"/>
          </p:cNvSpPr>
          <p:nvPr>
            <p:ph type="body" sz="quarter" idx="19"/>
          </p:nvPr>
        </p:nvSpPr>
        <p:spPr>
          <a:xfrm>
            <a:off x="3838384" y="4232949"/>
            <a:ext cx="1711572" cy="638175"/>
          </a:xfrm>
        </p:spPr>
        <p:txBody>
          <a:bodyPr/>
          <a:lstStyle/>
          <a:p>
            <a:r>
              <a:rPr lang="en-US" dirty="0"/>
              <a:t>Kindergarten</a:t>
            </a:r>
          </a:p>
        </p:txBody>
      </p:sp>
      <p:sp>
        <p:nvSpPr>
          <p:cNvPr id="45" name="Text Placeholder 44">
            <a:extLst>
              <a:ext uri="{FF2B5EF4-FFF2-40B4-BE49-F238E27FC236}">
                <a16:creationId xmlns:a16="http://schemas.microsoft.com/office/drawing/2014/main" id="{FE5CD03B-066A-46AF-8FB8-E8A78074ABEF}"/>
              </a:ext>
            </a:extLst>
          </p:cNvPr>
          <p:cNvSpPr>
            <a:spLocks noGrp="1"/>
          </p:cNvSpPr>
          <p:nvPr>
            <p:ph type="body" sz="quarter" idx="22"/>
          </p:nvPr>
        </p:nvSpPr>
        <p:spPr>
          <a:xfrm>
            <a:off x="6662743" y="3781425"/>
            <a:ext cx="1855615" cy="365760"/>
          </a:xfrm>
        </p:spPr>
        <p:txBody>
          <a:bodyPr/>
          <a:lstStyle/>
          <a:p>
            <a:r>
              <a:rPr lang="en-US" dirty="0"/>
              <a:t>Vivien Geneser</a:t>
            </a:r>
          </a:p>
        </p:txBody>
      </p:sp>
      <p:sp>
        <p:nvSpPr>
          <p:cNvPr id="44" name="Text Placeholder 43">
            <a:extLst>
              <a:ext uri="{FF2B5EF4-FFF2-40B4-BE49-F238E27FC236}">
                <a16:creationId xmlns:a16="http://schemas.microsoft.com/office/drawing/2014/main" id="{10E83414-3440-46C7-8C07-7D073B69C422}"/>
              </a:ext>
            </a:extLst>
          </p:cNvPr>
          <p:cNvSpPr>
            <a:spLocks noGrp="1"/>
          </p:cNvSpPr>
          <p:nvPr>
            <p:ph type="body" sz="quarter" idx="21"/>
          </p:nvPr>
        </p:nvSpPr>
        <p:spPr>
          <a:xfrm>
            <a:off x="6661976" y="4232949"/>
            <a:ext cx="1711572" cy="638175"/>
          </a:xfrm>
        </p:spPr>
        <p:txBody>
          <a:bodyPr/>
          <a:lstStyle/>
          <a:p>
            <a:r>
              <a:rPr lang="en-US" dirty="0"/>
              <a:t>Camp</a:t>
            </a:r>
            <a:r>
              <a:rPr lang="en-US" baseline="0" dirty="0"/>
              <a:t> Geneser </a:t>
            </a:r>
            <a:endParaRPr lang="en-US" dirty="0"/>
          </a:p>
        </p:txBody>
      </p:sp>
      <p:sp>
        <p:nvSpPr>
          <p:cNvPr id="47" name="Text Placeholder 46">
            <a:extLst>
              <a:ext uri="{FF2B5EF4-FFF2-40B4-BE49-F238E27FC236}">
                <a16:creationId xmlns:a16="http://schemas.microsoft.com/office/drawing/2014/main" id="{F4640D91-CB97-4FCC-8FEF-F4B22B844DC4}"/>
              </a:ext>
            </a:extLst>
          </p:cNvPr>
          <p:cNvSpPr>
            <a:spLocks noGrp="1"/>
          </p:cNvSpPr>
          <p:nvPr>
            <p:ph type="body" sz="quarter" idx="24"/>
          </p:nvPr>
        </p:nvSpPr>
        <p:spPr>
          <a:xfrm>
            <a:off x="9433112" y="3787288"/>
            <a:ext cx="1808392" cy="365760"/>
          </a:xfrm>
        </p:spPr>
        <p:txBody>
          <a:bodyPr/>
          <a:lstStyle/>
          <a:p>
            <a:r>
              <a:rPr lang="en-US" dirty="0">
                <a:effectLst/>
              </a:rPr>
              <a:t>Christian Estefania </a:t>
            </a:r>
            <a:r>
              <a:rPr lang="en-US" dirty="0" err="1">
                <a:effectLst/>
              </a:rPr>
              <a:t>Castañeda</a:t>
            </a:r>
            <a:endParaRPr lang="en-US" baseline="0" dirty="0"/>
          </a:p>
        </p:txBody>
      </p:sp>
      <p:sp>
        <p:nvSpPr>
          <p:cNvPr id="3" name="Text Placeholder 2">
            <a:extLst>
              <a:ext uri="{FF2B5EF4-FFF2-40B4-BE49-F238E27FC236}">
                <a16:creationId xmlns:a16="http://schemas.microsoft.com/office/drawing/2014/main" id="{B1C6A53C-7538-4FF9-BC09-EFC116FE7054}"/>
              </a:ext>
            </a:extLst>
          </p:cNvPr>
          <p:cNvSpPr>
            <a:spLocks noGrp="1"/>
          </p:cNvSpPr>
          <p:nvPr>
            <p:ph type="body" sz="quarter" idx="23"/>
          </p:nvPr>
        </p:nvSpPr>
        <p:spPr>
          <a:xfrm>
            <a:off x="9093077" y="4975779"/>
            <a:ext cx="2252256" cy="365760"/>
          </a:xfrm>
        </p:spPr>
        <p:txBody>
          <a:bodyPr/>
          <a:lstStyle/>
          <a:p>
            <a:r>
              <a:rPr lang="en-US" dirty="0"/>
              <a:t>Casa de Paz Montessori</a:t>
            </a:r>
          </a:p>
        </p:txBody>
      </p:sp>
      <p:sp>
        <p:nvSpPr>
          <p:cNvPr id="7" name="Date Placeholder 6">
            <a:extLst>
              <a:ext uri="{FF2B5EF4-FFF2-40B4-BE49-F238E27FC236}">
                <a16:creationId xmlns:a16="http://schemas.microsoft.com/office/drawing/2014/main" id="{45F69D6A-822D-4DB9-A2CC-D9106F1F2B68}"/>
              </a:ext>
            </a:extLst>
          </p:cNvPr>
          <p:cNvSpPr>
            <a:spLocks noGrp="1"/>
          </p:cNvSpPr>
          <p:nvPr>
            <p:ph type="dt" sz="half" idx="10"/>
          </p:nvPr>
        </p:nvSpPr>
        <p:spPr>
          <a:xfrm>
            <a:off x="550863" y="6507212"/>
            <a:ext cx="2628900" cy="153888"/>
          </a:xfrm>
        </p:spPr>
        <p:txBody>
          <a:bodyPr/>
          <a:lstStyle/>
          <a:p>
            <a:r>
              <a:rPr lang="en-US" dirty="0"/>
              <a:t>Saturday, March 23, 2024</a:t>
            </a:r>
          </a:p>
        </p:txBody>
      </p:sp>
      <p:sp>
        <p:nvSpPr>
          <p:cNvPr id="8" name="Footer Placeholder 7">
            <a:extLst>
              <a:ext uri="{FF2B5EF4-FFF2-40B4-BE49-F238E27FC236}">
                <a16:creationId xmlns:a16="http://schemas.microsoft.com/office/drawing/2014/main" id="{6375D7F3-165A-439B-8D1D-6553B68C2886}"/>
              </a:ext>
            </a:extLst>
          </p:cNvPr>
          <p:cNvSpPr>
            <a:spLocks noGrp="1"/>
          </p:cNvSpPr>
          <p:nvPr>
            <p:ph type="ftr" sz="quarter" idx="11"/>
          </p:nvPr>
        </p:nvSpPr>
        <p:spPr>
          <a:xfrm>
            <a:off x="3359150" y="6507212"/>
            <a:ext cx="6379210" cy="153888"/>
          </a:xfrm>
        </p:spPr>
        <p:txBody>
          <a:bodyPr/>
          <a:lstStyle/>
          <a:p>
            <a:r>
              <a:rPr lang="en-US" dirty="0"/>
              <a:t>Texas Play and Development Conference Keynote</a:t>
            </a:r>
          </a:p>
        </p:txBody>
      </p:sp>
      <p:sp>
        <p:nvSpPr>
          <p:cNvPr id="9" name="Slide Number Placeholder 8">
            <a:extLst>
              <a:ext uri="{FF2B5EF4-FFF2-40B4-BE49-F238E27FC236}">
                <a16:creationId xmlns:a16="http://schemas.microsoft.com/office/drawing/2014/main" id="{7AF9A883-CC44-4401-AE67-8FCEACB7DDDA}"/>
              </a:ext>
            </a:extLst>
          </p:cNvPr>
          <p:cNvSpPr>
            <a:spLocks noGrp="1"/>
          </p:cNvSpPr>
          <p:nvPr>
            <p:ph type="sldNum" sz="quarter" idx="12"/>
          </p:nvPr>
        </p:nvSpPr>
        <p:spPr>
          <a:xfrm>
            <a:off x="9948863" y="6507212"/>
            <a:ext cx="1692274" cy="153888"/>
          </a:xfrm>
        </p:spPr>
        <p:txBody>
          <a:bodyPr/>
          <a:lstStyle/>
          <a:p>
            <a:fld id="{DBA1B0FB-D917-4C8C-928F-313BD683BF39}" type="slidenum">
              <a:rPr lang="en-US" smtClean="0"/>
              <a:pPr/>
              <a:t>18</a:t>
            </a:fld>
            <a:endParaRPr lang="en-US"/>
          </a:p>
        </p:txBody>
      </p:sp>
      <p:pic>
        <p:nvPicPr>
          <p:cNvPr id="14" name="Picture Placeholder 13" descr="A person smiling at the camera&#10;&#10;Description automatically generated">
            <a:extLst>
              <a:ext uri="{FF2B5EF4-FFF2-40B4-BE49-F238E27FC236}">
                <a16:creationId xmlns:a16="http://schemas.microsoft.com/office/drawing/2014/main" id="{24E86BD8-7370-92E3-D327-964877D09668}"/>
              </a:ext>
            </a:extLst>
          </p:cNvPr>
          <p:cNvPicPr>
            <a:picLocks noGrp="1" noChangeAspect="1"/>
          </p:cNvPicPr>
          <p:nvPr>
            <p:ph type="pic" sz="quarter" idx="14"/>
          </p:nvPr>
        </p:nvPicPr>
        <p:blipFill>
          <a:blip r:embed="rId3"/>
          <a:srcRect t="16151" b="16151"/>
          <a:stretch>
            <a:fillRect/>
          </a:stretch>
        </p:blipFill>
        <p:spPr/>
      </p:pic>
      <p:pic>
        <p:nvPicPr>
          <p:cNvPr id="27" name="Picture Placeholder 26" descr="A person smiling for a picture&#10;&#10;Description automatically generated">
            <a:extLst>
              <a:ext uri="{FF2B5EF4-FFF2-40B4-BE49-F238E27FC236}">
                <a16:creationId xmlns:a16="http://schemas.microsoft.com/office/drawing/2014/main" id="{00E999A1-3B26-6DC0-BA65-1B7C172A8B58}"/>
              </a:ext>
            </a:extLst>
          </p:cNvPr>
          <p:cNvPicPr>
            <a:picLocks noGrp="1" noChangeAspect="1"/>
          </p:cNvPicPr>
          <p:nvPr>
            <p:ph type="pic" sz="quarter" idx="15"/>
          </p:nvPr>
        </p:nvPicPr>
        <p:blipFill>
          <a:blip r:embed="rId4"/>
          <a:srcRect t="7559" b="7559"/>
          <a:stretch>
            <a:fillRect/>
          </a:stretch>
        </p:blipFill>
        <p:spPr/>
      </p:pic>
      <p:pic>
        <p:nvPicPr>
          <p:cNvPr id="24" name="Picture Placeholder 23">
            <a:extLst>
              <a:ext uri="{FF2B5EF4-FFF2-40B4-BE49-F238E27FC236}">
                <a16:creationId xmlns:a16="http://schemas.microsoft.com/office/drawing/2014/main" id="{CB409FB7-776C-02EE-4037-DCB5FC9FE8A5}"/>
              </a:ext>
            </a:extLst>
          </p:cNvPr>
          <p:cNvPicPr>
            <a:picLocks noGrp="1" noChangeAspect="1"/>
          </p:cNvPicPr>
          <p:nvPr>
            <p:ph type="pic" sz="quarter" idx="16"/>
          </p:nvPr>
        </p:nvPicPr>
        <p:blipFill>
          <a:blip r:embed="rId5"/>
          <a:srcRect t="11979" b="11979"/>
          <a:stretch/>
        </p:blipFill>
        <p:spPr/>
      </p:pic>
      <p:pic>
        <p:nvPicPr>
          <p:cNvPr id="25" name="Picture Placeholder 24">
            <a:extLst>
              <a:ext uri="{FF2B5EF4-FFF2-40B4-BE49-F238E27FC236}">
                <a16:creationId xmlns:a16="http://schemas.microsoft.com/office/drawing/2014/main" id="{0EEF2631-D7DE-0C34-9B04-43A350B64C9E}"/>
              </a:ext>
            </a:extLst>
          </p:cNvPr>
          <p:cNvPicPr>
            <a:picLocks noGrp="1" noChangeAspect="1"/>
          </p:cNvPicPr>
          <p:nvPr>
            <p:ph type="pic" sz="quarter" idx="13"/>
          </p:nvPr>
        </p:nvPicPr>
        <p:blipFill>
          <a:blip r:embed="rId6"/>
          <a:srcRect t="5894" b="5894"/>
          <a:stretch>
            <a:fillRect/>
          </a:stretch>
        </p:blipFill>
        <p:spPr>
          <a:xfrm>
            <a:off x="1079500" y="1990725"/>
            <a:ext cx="1690688" cy="1435100"/>
          </a:xfrm>
          <a:prstGeom prst="rect">
            <a:avLst/>
          </a:prstGeom>
        </p:spPr>
      </p:pic>
    </p:spTree>
    <p:extLst>
      <p:ext uri="{BB962C8B-B14F-4D97-AF65-F5344CB8AC3E}">
        <p14:creationId xmlns:p14="http://schemas.microsoft.com/office/powerpoint/2010/main" val="29798766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0431B1-205B-DB8B-11E5-368C870D4D28}"/>
              </a:ext>
            </a:extLst>
          </p:cNvPr>
          <p:cNvSpPr>
            <a:spLocks noGrp="1"/>
          </p:cNvSpPr>
          <p:nvPr>
            <p:ph type="title"/>
          </p:nvPr>
        </p:nvSpPr>
        <p:spPr/>
        <p:txBody>
          <a:bodyPr/>
          <a:lstStyle/>
          <a:p>
            <a:r>
              <a:rPr lang="en-US" dirty="0"/>
              <a:t>Turn &amp; Talk </a:t>
            </a:r>
          </a:p>
        </p:txBody>
      </p:sp>
      <p:sp>
        <p:nvSpPr>
          <p:cNvPr id="3" name="Content Placeholder 2">
            <a:extLst>
              <a:ext uri="{FF2B5EF4-FFF2-40B4-BE49-F238E27FC236}">
                <a16:creationId xmlns:a16="http://schemas.microsoft.com/office/drawing/2014/main" id="{7A4413CC-7A56-7BB5-AB21-D657ED48D272}"/>
              </a:ext>
            </a:extLst>
          </p:cNvPr>
          <p:cNvSpPr>
            <a:spLocks noGrp="1"/>
          </p:cNvSpPr>
          <p:nvPr>
            <p:ph idx="1"/>
          </p:nvPr>
        </p:nvSpPr>
        <p:spPr>
          <a:xfrm>
            <a:off x="538739" y="4596197"/>
            <a:ext cx="5939063" cy="1381753"/>
          </a:xfrm>
        </p:spPr>
        <p:txBody>
          <a:bodyPr/>
          <a:lstStyle/>
          <a:p>
            <a:pPr marL="0" indent="0">
              <a:lnSpc>
                <a:spcPct val="100000"/>
              </a:lnSpc>
              <a:spcBef>
                <a:spcPts val="0"/>
              </a:spcBef>
              <a:spcAft>
                <a:spcPts val="0"/>
              </a:spcAft>
              <a:buNone/>
            </a:pPr>
            <a:r>
              <a:rPr lang="en-US" sz="2800" dirty="0"/>
              <a:t>Bring a teacher to mind. </a:t>
            </a:r>
          </a:p>
          <a:p>
            <a:pPr marL="0" indent="0">
              <a:lnSpc>
                <a:spcPct val="100000"/>
              </a:lnSpc>
              <a:spcBef>
                <a:spcPts val="0"/>
              </a:spcBef>
              <a:spcAft>
                <a:spcPts val="0"/>
              </a:spcAft>
              <a:buNone/>
            </a:pPr>
            <a:r>
              <a:rPr lang="en-US" sz="2800" dirty="0"/>
              <a:t>Talk about a teacher you know, and how that teacher values playful teaching.  </a:t>
            </a:r>
          </a:p>
        </p:txBody>
      </p:sp>
      <p:sp>
        <p:nvSpPr>
          <p:cNvPr id="4" name="Date Placeholder 3">
            <a:extLst>
              <a:ext uri="{FF2B5EF4-FFF2-40B4-BE49-F238E27FC236}">
                <a16:creationId xmlns:a16="http://schemas.microsoft.com/office/drawing/2014/main" id="{FC7E8272-2B2F-DDC3-A617-AD904EBB1D47}"/>
              </a:ext>
            </a:extLst>
          </p:cNvPr>
          <p:cNvSpPr>
            <a:spLocks noGrp="1"/>
          </p:cNvSpPr>
          <p:nvPr>
            <p:ph type="dt" sz="half" idx="10"/>
          </p:nvPr>
        </p:nvSpPr>
        <p:spPr/>
        <p:txBody>
          <a:bodyPr/>
          <a:lstStyle/>
          <a:p>
            <a:r>
              <a:rPr lang="en-US"/>
              <a:t>Saturday, March 23, 2024</a:t>
            </a:r>
          </a:p>
        </p:txBody>
      </p:sp>
      <p:sp>
        <p:nvSpPr>
          <p:cNvPr id="5" name="Footer Placeholder 4">
            <a:extLst>
              <a:ext uri="{FF2B5EF4-FFF2-40B4-BE49-F238E27FC236}">
                <a16:creationId xmlns:a16="http://schemas.microsoft.com/office/drawing/2014/main" id="{B70C4013-36C8-7CF3-D40E-6BD74FFDA4D5}"/>
              </a:ext>
            </a:extLst>
          </p:cNvPr>
          <p:cNvSpPr>
            <a:spLocks noGrp="1"/>
          </p:cNvSpPr>
          <p:nvPr>
            <p:ph type="ftr" sz="quarter" idx="11"/>
          </p:nvPr>
        </p:nvSpPr>
        <p:spPr/>
        <p:txBody>
          <a:bodyPr/>
          <a:lstStyle/>
          <a:p>
            <a:r>
              <a:rPr lang="en-US"/>
              <a:t>Texas Play and Development Conference Keynote</a:t>
            </a:r>
          </a:p>
        </p:txBody>
      </p:sp>
      <p:sp>
        <p:nvSpPr>
          <p:cNvPr id="6" name="Slide Number Placeholder 5">
            <a:extLst>
              <a:ext uri="{FF2B5EF4-FFF2-40B4-BE49-F238E27FC236}">
                <a16:creationId xmlns:a16="http://schemas.microsoft.com/office/drawing/2014/main" id="{7C989252-3301-13B4-37E1-9489877ED405}"/>
              </a:ext>
            </a:extLst>
          </p:cNvPr>
          <p:cNvSpPr>
            <a:spLocks noGrp="1"/>
          </p:cNvSpPr>
          <p:nvPr>
            <p:ph type="sldNum" sz="quarter" idx="12"/>
          </p:nvPr>
        </p:nvSpPr>
        <p:spPr/>
        <p:txBody>
          <a:bodyPr/>
          <a:lstStyle/>
          <a:p>
            <a:fld id="{DBA1B0FB-D917-4C8C-928F-313BD683BF39}" type="slidenum">
              <a:rPr lang="en-US" smtClean="0"/>
              <a:t>19</a:t>
            </a:fld>
            <a:endParaRPr lang="en-US"/>
          </a:p>
        </p:txBody>
      </p:sp>
      <p:pic>
        <p:nvPicPr>
          <p:cNvPr id="8" name="Picture 7" descr="A person shaking hands with another person&#10;&#10;Description automatically generated">
            <a:extLst>
              <a:ext uri="{FF2B5EF4-FFF2-40B4-BE49-F238E27FC236}">
                <a16:creationId xmlns:a16="http://schemas.microsoft.com/office/drawing/2014/main" id="{8E00F70A-F29B-F1E6-2FBB-0F0E6FA37B65}"/>
              </a:ext>
            </a:extLst>
          </p:cNvPr>
          <p:cNvPicPr>
            <a:picLocks noChangeAspect="1"/>
          </p:cNvPicPr>
          <p:nvPr/>
        </p:nvPicPr>
        <p:blipFill>
          <a:blip r:embed="rId2"/>
          <a:stretch>
            <a:fillRect/>
          </a:stretch>
        </p:blipFill>
        <p:spPr>
          <a:xfrm>
            <a:off x="7076682" y="158750"/>
            <a:ext cx="2511818" cy="2351975"/>
          </a:xfrm>
          <a:prstGeom prst="rect">
            <a:avLst/>
          </a:prstGeom>
        </p:spPr>
      </p:pic>
      <p:pic>
        <p:nvPicPr>
          <p:cNvPr id="10" name="Picture 9" descr="A person and child sitting on the floor&#10;&#10;Description automatically generated">
            <a:extLst>
              <a:ext uri="{FF2B5EF4-FFF2-40B4-BE49-F238E27FC236}">
                <a16:creationId xmlns:a16="http://schemas.microsoft.com/office/drawing/2014/main" id="{0134B8A9-9F08-E52D-9D3D-BA799C22D311}"/>
              </a:ext>
            </a:extLst>
          </p:cNvPr>
          <p:cNvPicPr>
            <a:picLocks noChangeAspect="1"/>
          </p:cNvPicPr>
          <p:nvPr/>
        </p:nvPicPr>
        <p:blipFill>
          <a:blip r:embed="rId3"/>
          <a:stretch>
            <a:fillRect/>
          </a:stretch>
        </p:blipFill>
        <p:spPr>
          <a:xfrm>
            <a:off x="6965615" y="2830509"/>
            <a:ext cx="4122047" cy="3595607"/>
          </a:xfrm>
          <a:prstGeom prst="rect">
            <a:avLst/>
          </a:prstGeom>
        </p:spPr>
      </p:pic>
      <p:pic>
        <p:nvPicPr>
          <p:cNvPr id="14" name="Picture 13" descr="A person and person looking at a computer&#10;&#10;Description automatically generated">
            <a:extLst>
              <a:ext uri="{FF2B5EF4-FFF2-40B4-BE49-F238E27FC236}">
                <a16:creationId xmlns:a16="http://schemas.microsoft.com/office/drawing/2014/main" id="{B53F3515-4D14-82ED-E4FF-15E0358067F2}"/>
              </a:ext>
            </a:extLst>
          </p:cNvPr>
          <p:cNvPicPr>
            <a:picLocks noChangeAspect="1"/>
          </p:cNvPicPr>
          <p:nvPr/>
        </p:nvPicPr>
        <p:blipFill>
          <a:blip r:embed="rId4"/>
          <a:stretch>
            <a:fillRect/>
          </a:stretch>
        </p:blipFill>
        <p:spPr>
          <a:xfrm>
            <a:off x="4415707" y="1857877"/>
            <a:ext cx="3228028" cy="3022608"/>
          </a:xfrm>
          <a:prstGeom prst="rect">
            <a:avLst/>
          </a:prstGeom>
        </p:spPr>
      </p:pic>
      <p:pic>
        <p:nvPicPr>
          <p:cNvPr id="16" name="Picture 15" descr="A person and person talking in a crowded room&#10;&#10;Description automatically generated">
            <a:extLst>
              <a:ext uri="{FF2B5EF4-FFF2-40B4-BE49-F238E27FC236}">
                <a16:creationId xmlns:a16="http://schemas.microsoft.com/office/drawing/2014/main" id="{36AF6357-CEE2-5539-086A-8AC480284807}"/>
              </a:ext>
            </a:extLst>
          </p:cNvPr>
          <p:cNvPicPr>
            <a:picLocks noChangeAspect="1"/>
          </p:cNvPicPr>
          <p:nvPr/>
        </p:nvPicPr>
        <p:blipFill>
          <a:blip r:embed="rId5"/>
          <a:stretch>
            <a:fillRect/>
          </a:stretch>
        </p:blipFill>
        <p:spPr>
          <a:xfrm>
            <a:off x="418224" y="1470791"/>
            <a:ext cx="3810000" cy="2266950"/>
          </a:xfrm>
          <a:prstGeom prst="rect">
            <a:avLst/>
          </a:prstGeom>
        </p:spPr>
      </p:pic>
      <p:sp>
        <p:nvSpPr>
          <p:cNvPr id="17" name="Content Placeholder 2">
            <a:extLst>
              <a:ext uri="{FF2B5EF4-FFF2-40B4-BE49-F238E27FC236}">
                <a16:creationId xmlns:a16="http://schemas.microsoft.com/office/drawing/2014/main" id="{C82E91E0-BC54-6AED-3906-05D1F6E1305A}"/>
              </a:ext>
            </a:extLst>
          </p:cNvPr>
          <p:cNvSpPr txBox="1">
            <a:spLocks/>
          </p:cNvSpPr>
          <p:nvPr/>
        </p:nvSpPr>
        <p:spPr>
          <a:xfrm>
            <a:off x="9925139" y="1881275"/>
            <a:ext cx="2248930" cy="722991"/>
          </a:xfrm>
          <a:prstGeom prst="rect">
            <a:avLst/>
          </a:prstGeom>
        </p:spPr>
        <p:txBody>
          <a:bodyPr vert="horz" wrap="square" lIns="0" tIns="0" rIns="0" bIns="0" rtlCol="0">
            <a:noAutofit/>
          </a:bodyPr>
          <a:lstStyle>
            <a:lvl1pPr marL="228600" indent="-228600" algn="l" defTabSz="914400" rtl="0" eaLnBrk="1" latinLnBrk="0" hangingPunct="1">
              <a:lnSpc>
                <a:spcPct val="110000"/>
              </a:lnSpc>
              <a:spcBef>
                <a:spcPts val="1000"/>
              </a:spcBef>
              <a:spcAft>
                <a:spcPts val="800"/>
              </a:spcAft>
              <a:buFont typeface="Arial" panose="020B0604020202020204" pitchFamily="34" charset="0"/>
              <a:buChar char="•"/>
              <a:defRPr sz="2000" kern="1200">
                <a:solidFill>
                  <a:schemeClr val="tx1">
                    <a:alpha val="60000"/>
                  </a:schemeClr>
                </a:solidFill>
                <a:latin typeface="+mn-lt"/>
                <a:ea typeface="+mn-ea"/>
                <a:cs typeface="+mn-cs"/>
              </a:defRPr>
            </a:lvl1pPr>
            <a:lvl2pPr marL="685800" indent="-228600" algn="l" defTabSz="914400" rtl="0" eaLnBrk="1" latinLnBrk="0" hangingPunct="1">
              <a:lnSpc>
                <a:spcPct val="110000"/>
              </a:lnSpc>
              <a:spcBef>
                <a:spcPts val="500"/>
              </a:spcBef>
              <a:spcAft>
                <a:spcPts val="800"/>
              </a:spcAft>
              <a:buFont typeface="Arial" panose="020B0604020202020204" pitchFamily="34" charset="0"/>
              <a:buChar char="•"/>
              <a:defRPr sz="1400" kern="1200">
                <a:solidFill>
                  <a:schemeClr val="tx1">
                    <a:alpha val="60000"/>
                  </a:schemeClr>
                </a:solidFill>
                <a:latin typeface="+mn-lt"/>
                <a:ea typeface="+mn-ea"/>
                <a:cs typeface="+mn-cs"/>
              </a:defRPr>
            </a:lvl2pPr>
            <a:lvl3pPr marL="1143000" indent="-228600" algn="l" defTabSz="914400" rtl="0" eaLnBrk="1" latinLnBrk="0" hangingPunct="1">
              <a:lnSpc>
                <a:spcPct val="110000"/>
              </a:lnSpc>
              <a:spcBef>
                <a:spcPts val="500"/>
              </a:spcBef>
              <a:spcAft>
                <a:spcPts val="800"/>
              </a:spcAft>
              <a:buFont typeface="Arial" panose="020B0604020202020204" pitchFamily="34" charset="0"/>
              <a:buChar char="•"/>
              <a:defRPr sz="1400" kern="1200">
                <a:solidFill>
                  <a:schemeClr val="tx1">
                    <a:alpha val="60000"/>
                  </a:schemeClr>
                </a:solidFill>
                <a:latin typeface="+mn-lt"/>
                <a:ea typeface="+mn-ea"/>
                <a:cs typeface="+mn-cs"/>
              </a:defRPr>
            </a:lvl3pPr>
            <a:lvl4pPr marL="1600200" indent="-228600" algn="l" defTabSz="914400" rtl="0" eaLnBrk="1" latinLnBrk="0" hangingPunct="1">
              <a:lnSpc>
                <a:spcPct val="110000"/>
              </a:lnSpc>
              <a:spcBef>
                <a:spcPts val="500"/>
              </a:spcBef>
              <a:spcAft>
                <a:spcPts val="800"/>
              </a:spcAft>
              <a:buFont typeface="Arial" panose="020B0604020202020204" pitchFamily="34" charset="0"/>
              <a:buChar char="•"/>
              <a:defRPr sz="1400" kern="1200">
                <a:solidFill>
                  <a:schemeClr val="tx1">
                    <a:alpha val="60000"/>
                  </a:schemeClr>
                </a:solidFill>
                <a:latin typeface="+mn-lt"/>
                <a:ea typeface="+mn-ea"/>
                <a:cs typeface="+mn-cs"/>
              </a:defRPr>
            </a:lvl4pPr>
            <a:lvl5pPr marL="2057400" indent="-228600" algn="l" defTabSz="914400" rtl="0" eaLnBrk="1" latinLnBrk="0" hangingPunct="1">
              <a:lnSpc>
                <a:spcPct val="110000"/>
              </a:lnSpc>
              <a:spcBef>
                <a:spcPts val="500"/>
              </a:spcBef>
              <a:spcAft>
                <a:spcPts val="800"/>
              </a:spcAft>
              <a:buFont typeface="Arial" panose="020B0604020202020204" pitchFamily="34" charset="0"/>
              <a:buChar char="•"/>
              <a:defRPr sz="1400" kern="1200">
                <a:solidFill>
                  <a:schemeClr val="tx1">
                    <a:alpha val="6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500" dirty="0"/>
              <a:t>Photos: NAEYC</a:t>
            </a:r>
          </a:p>
          <a:p>
            <a:pPr marL="0" indent="0">
              <a:buFont typeface="Arial" panose="020B0604020202020204" pitchFamily="34" charset="0"/>
              <a:buNone/>
            </a:pPr>
            <a:endParaRPr lang="en-US" sz="2500" dirty="0"/>
          </a:p>
          <a:p>
            <a:pPr marL="0" indent="0">
              <a:buFont typeface="Arial" panose="020B0604020202020204" pitchFamily="34" charset="0"/>
              <a:buNone/>
            </a:pPr>
            <a:endParaRPr lang="en-US" sz="2500" dirty="0"/>
          </a:p>
          <a:p>
            <a:pPr marL="0" indent="0">
              <a:buFont typeface="Arial" panose="020B0604020202020204" pitchFamily="34" charset="0"/>
              <a:buNone/>
            </a:pPr>
            <a:endParaRPr lang="en-US" sz="2500" dirty="0"/>
          </a:p>
          <a:p>
            <a:pPr marL="0" indent="0">
              <a:buFont typeface="Arial" panose="020B0604020202020204" pitchFamily="34" charset="0"/>
              <a:buNone/>
            </a:pPr>
            <a:endParaRPr lang="en-US" sz="2500" dirty="0"/>
          </a:p>
          <a:p>
            <a:pPr marL="0" indent="0">
              <a:buFont typeface="Arial" panose="020B0604020202020204" pitchFamily="34" charset="0"/>
              <a:buNone/>
            </a:pPr>
            <a:endParaRPr lang="en-US" sz="2500" dirty="0"/>
          </a:p>
        </p:txBody>
      </p:sp>
    </p:spTree>
    <p:extLst>
      <p:ext uri="{BB962C8B-B14F-4D97-AF65-F5344CB8AC3E}">
        <p14:creationId xmlns:p14="http://schemas.microsoft.com/office/powerpoint/2010/main" val="12032067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070531-4FD2-778A-F89F-AF014A110398}"/>
              </a:ext>
            </a:extLst>
          </p:cNvPr>
          <p:cNvSpPr>
            <a:spLocks noGrp="1"/>
          </p:cNvSpPr>
          <p:nvPr>
            <p:ph type="title"/>
          </p:nvPr>
        </p:nvSpPr>
        <p:spPr/>
        <p:txBody>
          <a:bodyPr/>
          <a:lstStyle/>
          <a:p>
            <a:r>
              <a:rPr lang="en-US" dirty="0"/>
              <a:t>Teaching</a:t>
            </a:r>
            <a:r>
              <a:rPr lang="en-US" baseline="0" dirty="0"/>
              <a:t> From Your Whole Person</a:t>
            </a:r>
            <a:endParaRPr lang="en-US" dirty="0"/>
          </a:p>
        </p:txBody>
      </p:sp>
      <p:pic>
        <p:nvPicPr>
          <p:cNvPr id="8" name="Content Placeholder 7" descr="A diagram of different colored circles&#10;&#10;Description automatically generated">
            <a:extLst>
              <a:ext uri="{FF2B5EF4-FFF2-40B4-BE49-F238E27FC236}">
                <a16:creationId xmlns:a16="http://schemas.microsoft.com/office/drawing/2014/main" id="{BCC36193-4047-270D-05A9-FF7CE968B001}"/>
              </a:ext>
            </a:extLst>
          </p:cNvPr>
          <p:cNvPicPr>
            <a:picLocks noGrp="1" noChangeAspect="1"/>
          </p:cNvPicPr>
          <p:nvPr>
            <p:ph idx="1"/>
          </p:nvPr>
        </p:nvPicPr>
        <p:blipFill>
          <a:blip r:embed="rId2"/>
          <a:stretch>
            <a:fillRect/>
          </a:stretch>
        </p:blipFill>
        <p:spPr>
          <a:xfrm>
            <a:off x="2972992" y="1186658"/>
            <a:ext cx="5671342" cy="5671342"/>
          </a:xfrm>
        </p:spPr>
      </p:pic>
      <p:sp>
        <p:nvSpPr>
          <p:cNvPr id="4" name="Date Placeholder 3">
            <a:extLst>
              <a:ext uri="{FF2B5EF4-FFF2-40B4-BE49-F238E27FC236}">
                <a16:creationId xmlns:a16="http://schemas.microsoft.com/office/drawing/2014/main" id="{EB403B6B-43F8-D78C-AB4B-B23709DCF60B}"/>
              </a:ext>
            </a:extLst>
          </p:cNvPr>
          <p:cNvSpPr>
            <a:spLocks noGrp="1"/>
          </p:cNvSpPr>
          <p:nvPr>
            <p:ph type="dt" sz="half" idx="10"/>
          </p:nvPr>
        </p:nvSpPr>
        <p:spPr/>
        <p:txBody>
          <a:bodyPr/>
          <a:lstStyle/>
          <a:p>
            <a:r>
              <a:rPr lang="en-US"/>
              <a:t>Saturday, March 23, 2024</a:t>
            </a:r>
          </a:p>
        </p:txBody>
      </p:sp>
      <p:sp>
        <p:nvSpPr>
          <p:cNvPr id="5" name="Footer Placeholder 4">
            <a:extLst>
              <a:ext uri="{FF2B5EF4-FFF2-40B4-BE49-F238E27FC236}">
                <a16:creationId xmlns:a16="http://schemas.microsoft.com/office/drawing/2014/main" id="{AA341242-5567-CAC0-0352-0EC85B32819E}"/>
              </a:ext>
            </a:extLst>
          </p:cNvPr>
          <p:cNvSpPr>
            <a:spLocks noGrp="1"/>
          </p:cNvSpPr>
          <p:nvPr>
            <p:ph type="ftr" sz="quarter" idx="11"/>
          </p:nvPr>
        </p:nvSpPr>
        <p:spPr/>
        <p:txBody>
          <a:bodyPr/>
          <a:lstStyle/>
          <a:p>
            <a:r>
              <a:rPr lang="en-US"/>
              <a:t>Texas Play and Development Conference Keynote</a:t>
            </a:r>
          </a:p>
        </p:txBody>
      </p:sp>
      <p:sp>
        <p:nvSpPr>
          <p:cNvPr id="6" name="Slide Number Placeholder 5">
            <a:extLst>
              <a:ext uri="{FF2B5EF4-FFF2-40B4-BE49-F238E27FC236}">
                <a16:creationId xmlns:a16="http://schemas.microsoft.com/office/drawing/2014/main" id="{04A586C9-CF45-D0EB-0698-02C50750AA8C}"/>
              </a:ext>
            </a:extLst>
          </p:cNvPr>
          <p:cNvSpPr>
            <a:spLocks noGrp="1"/>
          </p:cNvSpPr>
          <p:nvPr>
            <p:ph type="sldNum" sz="quarter" idx="12"/>
          </p:nvPr>
        </p:nvSpPr>
        <p:spPr/>
        <p:txBody>
          <a:bodyPr/>
          <a:lstStyle/>
          <a:p>
            <a:fld id="{DBA1B0FB-D917-4C8C-928F-313BD683BF39}" type="slidenum">
              <a:rPr lang="en-US" smtClean="0"/>
              <a:t>20</a:t>
            </a:fld>
            <a:endParaRPr lang="en-US"/>
          </a:p>
        </p:txBody>
      </p:sp>
      <p:sp>
        <p:nvSpPr>
          <p:cNvPr id="3" name="TextBox 2">
            <a:extLst>
              <a:ext uri="{FF2B5EF4-FFF2-40B4-BE49-F238E27FC236}">
                <a16:creationId xmlns:a16="http://schemas.microsoft.com/office/drawing/2014/main" id="{AE65BBCB-0D81-9A2A-3454-A4086F68A316}"/>
              </a:ext>
            </a:extLst>
          </p:cNvPr>
          <p:cNvSpPr txBox="1"/>
          <p:nvPr/>
        </p:nvSpPr>
        <p:spPr>
          <a:xfrm>
            <a:off x="8763856" y="5640512"/>
            <a:ext cx="2325124" cy="369332"/>
          </a:xfrm>
          <a:prstGeom prst="rect">
            <a:avLst/>
          </a:prstGeom>
          <a:noFill/>
        </p:spPr>
        <p:txBody>
          <a:bodyPr wrap="none" rtlCol="0">
            <a:spAutoFit/>
          </a:bodyPr>
          <a:lstStyle/>
          <a:p>
            <a:r>
              <a:rPr lang="en-US" dirty="0"/>
              <a:t>Courtesy: Toronto Star</a:t>
            </a:r>
          </a:p>
        </p:txBody>
      </p:sp>
    </p:spTree>
    <p:extLst>
      <p:ext uri="{BB962C8B-B14F-4D97-AF65-F5344CB8AC3E}">
        <p14:creationId xmlns:p14="http://schemas.microsoft.com/office/powerpoint/2010/main" val="32468209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E174092-82D3-44E0-8948-4096232ED0A7}"/>
              </a:ext>
            </a:extLst>
          </p:cNvPr>
          <p:cNvSpPr>
            <a:spLocks noGrp="1"/>
          </p:cNvSpPr>
          <p:nvPr>
            <p:ph type="title"/>
          </p:nvPr>
        </p:nvSpPr>
        <p:spPr>
          <a:xfrm>
            <a:off x="550862" y="549275"/>
            <a:ext cx="11091600" cy="1332000"/>
          </a:xfrm>
        </p:spPr>
        <p:txBody>
          <a:bodyPr/>
          <a:lstStyle/>
          <a:p>
            <a:r>
              <a:rPr lang="en-US" dirty="0"/>
              <a:t>Change the Conversation about CARE</a:t>
            </a:r>
          </a:p>
        </p:txBody>
      </p:sp>
      <p:sp>
        <p:nvSpPr>
          <p:cNvPr id="4" name="Date Placeholder 3">
            <a:extLst>
              <a:ext uri="{FF2B5EF4-FFF2-40B4-BE49-F238E27FC236}">
                <a16:creationId xmlns:a16="http://schemas.microsoft.com/office/drawing/2014/main" id="{E39EF484-38C8-4EDC-ACF5-695CFB216839}"/>
              </a:ext>
            </a:extLst>
          </p:cNvPr>
          <p:cNvSpPr>
            <a:spLocks noGrp="1"/>
          </p:cNvSpPr>
          <p:nvPr>
            <p:ph type="dt" sz="half" idx="10"/>
          </p:nvPr>
        </p:nvSpPr>
        <p:spPr>
          <a:xfrm>
            <a:off x="550863" y="6507212"/>
            <a:ext cx="2628900" cy="153888"/>
          </a:xfrm>
        </p:spPr>
        <p:txBody>
          <a:bodyPr/>
          <a:lstStyle/>
          <a:p>
            <a:r>
              <a:rPr lang="en-US"/>
              <a:t>Saturday, March 23, 2024</a:t>
            </a:r>
            <a:endParaRPr lang="en-US" dirty="0"/>
          </a:p>
        </p:txBody>
      </p:sp>
      <p:sp>
        <p:nvSpPr>
          <p:cNvPr id="5" name="Footer Placeholder 4">
            <a:extLst>
              <a:ext uri="{FF2B5EF4-FFF2-40B4-BE49-F238E27FC236}">
                <a16:creationId xmlns:a16="http://schemas.microsoft.com/office/drawing/2014/main" id="{AFD183D7-B16E-4A9D-BC4B-D1EC347BF97E}"/>
              </a:ext>
            </a:extLst>
          </p:cNvPr>
          <p:cNvSpPr>
            <a:spLocks noGrp="1"/>
          </p:cNvSpPr>
          <p:nvPr>
            <p:ph type="ftr" sz="quarter" idx="11"/>
          </p:nvPr>
        </p:nvSpPr>
        <p:spPr>
          <a:xfrm>
            <a:off x="3359150" y="6507212"/>
            <a:ext cx="6379210" cy="153888"/>
          </a:xfrm>
        </p:spPr>
        <p:txBody>
          <a:bodyPr/>
          <a:lstStyle/>
          <a:p>
            <a:r>
              <a:rPr lang="en-US"/>
              <a:t>Texas Play and Development Conference Keynote</a:t>
            </a:r>
          </a:p>
        </p:txBody>
      </p:sp>
      <p:sp>
        <p:nvSpPr>
          <p:cNvPr id="6" name="Slide Number Placeholder 5">
            <a:extLst>
              <a:ext uri="{FF2B5EF4-FFF2-40B4-BE49-F238E27FC236}">
                <a16:creationId xmlns:a16="http://schemas.microsoft.com/office/drawing/2014/main" id="{705C33DF-36C9-49E9-B48D-A320B179C4D4}"/>
              </a:ext>
            </a:extLst>
          </p:cNvPr>
          <p:cNvSpPr>
            <a:spLocks noGrp="1"/>
          </p:cNvSpPr>
          <p:nvPr>
            <p:ph type="sldNum" sz="quarter" idx="12"/>
          </p:nvPr>
        </p:nvSpPr>
        <p:spPr>
          <a:xfrm>
            <a:off x="9948863" y="6507212"/>
            <a:ext cx="1692274" cy="153888"/>
          </a:xfrm>
        </p:spPr>
        <p:txBody>
          <a:bodyPr/>
          <a:lstStyle/>
          <a:p>
            <a:fld id="{DBA1B0FB-D917-4C8C-928F-313BD683BF39}" type="slidenum">
              <a:rPr lang="en-US" smtClean="0"/>
              <a:pPr/>
              <a:t>21</a:t>
            </a:fld>
            <a:endParaRPr lang="en-US"/>
          </a:p>
        </p:txBody>
      </p:sp>
    </p:spTree>
    <p:extLst>
      <p:ext uri="{BB962C8B-B14F-4D97-AF65-F5344CB8AC3E}">
        <p14:creationId xmlns:p14="http://schemas.microsoft.com/office/powerpoint/2010/main" val="10360067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E39EF484-38C8-4EDC-ACF5-695CFB216839}"/>
              </a:ext>
            </a:extLst>
          </p:cNvPr>
          <p:cNvSpPr>
            <a:spLocks noGrp="1"/>
          </p:cNvSpPr>
          <p:nvPr>
            <p:ph type="dt" sz="half" idx="10"/>
          </p:nvPr>
        </p:nvSpPr>
        <p:spPr>
          <a:xfrm>
            <a:off x="550863" y="6507212"/>
            <a:ext cx="2628900" cy="153888"/>
          </a:xfrm>
        </p:spPr>
        <p:txBody>
          <a:bodyPr/>
          <a:lstStyle/>
          <a:p>
            <a:r>
              <a:rPr lang="en-US"/>
              <a:t>Saturday, March 23, 2024</a:t>
            </a:r>
            <a:endParaRPr lang="en-US" dirty="0"/>
          </a:p>
        </p:txBody>
      </p:sp>
      <p:sp>
        <p:nvSpPr>
          <p:cNvPr id="5" name="Footer Placeholder 4">
            <a:extLst>
              <a:ext uri="{FF2B5EF4-FFF2-40B4-BE49-F238E27FC236}">
                <a16:creationId xmlns:a16="http://schemas.microsoft.com/office/drawing/2014/main" id="{AFD183D7-B16E-4A9D-BC4B-D1EC347BF97E}"/>
              </a:ext>
            </a:extLst>
          </p:cNvPr>
          <p:cNvSpPr>
            <a:spLocks noGrp="1"/>
          </p:cNvSpPr>
          <p:nvPr>
            <p:ph type="ftr" sz="quarter" idx="11"/>
          </p:nvPr>
        </p:nvSpPr>
        <p:spPr>
          <a:xfrm>
            <a:off x="3359150" y="6507212"/>
            <a:ext cx="6379210" cy="153888"/>
          </a:xfrm>
        </p:spPr>
        <p:txBody>
          <a:bodyPr/>
          <a:lstStyle/>
          <a:p>
            <a:r>
              <a:rPr lang="en-US"/>
              <a:t>Texas Play and Development Conference Keynote</a:t>
            </a:r>
          </a:p>
        </p:txBody>
      </p:sp>
      <p:sp>
        <p:nvSpPr>
          <p:cNvPr id="6" name="Slide Number Placeholder 5">
            <a:extLst>
              <a:ext uri="{FF2B5EF4-FFF2-40B4-BE49-F238E27FC236}">
                <a16:creationId xmlns:a16="http://schemas.microsoft.com/office/drawing/2014/main" id="{705C33DF-36C9-49E9-B48D-A320B179C4D4}"/>
              </a:ext>
            </a:extLst>
          </p:cNvPr>
          <p:cNvSpPr>
            <a:spLocks noGrp="1"/>
          </p:cNvSpPr>
          <p:nvPr>
            <p:ph type="sldNum" sz="quarter" idx="12"/>
          </p:nvPr>
        </p:nvSpPr>
        <p:spPr>
          <a:xfrm>
            <a:off x="9948863" y="6507212"/>
            <a:ext cx="1692274" cy="153888"/>
          </a:xfrm>
        </p:spPr>
        <p:txBody>
          <a:bodyPr/>
          <a:lstStyle/>
          <a:p>
            <a:fld id="{DBA1B0FB-D917-4C8C-928F-313BD683BF39}" type="slidenum">
              <a:rPr lang="en-US" smtClean="0"/>
              <a:pPr/>
              <a:t>22</a:t>
            </a:fld>
            <a:endParaRPr lang="en-US"/>
          </a:p>
        </p:txBody>
      </p:sp>
      <p:sp>
        <p:nvSpPr>
          <p:cNvPr id="10" name="Content Placeholder 9">
            <a:extLst>
              <a:ext uri="{FF2B5EF4-FFF2-40B4-BE49-F238E27FC236}">
                <a16:creationId xmlns:a16="http://schemas.microsoft.com/office/drawing/2014/main" id="{63180A0E-1A34-10E5-C1AF-3DC4295D0930}"/>
              </a:ext>
            </a:extLst>
          </p:cNvPr>
          <p:cNvSpPr>
            <a:spLocks noGrp="1"/>
          </p:cNvSpPr>
          <p:nvPr>
            <p:ph idx="1"/>
          </p:nvPr>
        </p:nvSpPr>
        <p:spPr>
          <a:xfrm>
            <a:off x="550863" y="325465"/>
            <a:ext cx="11090274" cy="1053884"/>
          </a:xfrm>
        </p:spPr>
        <p:txBody>
          <a:bodyPr/>
          <a:lstStyle/>
          <a:p>
            <a:pPr marL="0" indent="0">
              <a:buNone/>
            </a:pPr>
            <a:r>
              <a:rPr lang="en-US" sz="4400" b="0" i="1" dirty="0">
                <a:solidFill>
                  <a:schemeClr val="tx1"/>
                </a:solidFill>
                <a:effectLst/>
                <a:latin typeface="YAFp83zF87A 1"/>
              </a:rPr>
              <a:t>Illuminating Care</a:t>
            </a:r>
            <a:r>
              <a:rPr lang="en-US" sz="4400" b="0" i="0" dirty="0">
                <a:solidFill>
                  <a:schemeClr val="tx1"/>
                </a:solidFill>
                <a:effectLst/>
                <a:latin typeface="YAFp83zF87A 1"/>
              </a:rPr>
              <a:t> by Carol Garboden Murray</a:t>
            </a:r>
          </a:p>
        </p:txBody>
      </p:sp>
      <p:pic>
        <p:nvPicPr>
          <p:cNvPr id="9" name="Picture 8" descr="A book cover with a blue background&#10;&#10;Description automatically generated">
            <a:extLst>
              <a:ext uri="{FF2B5EF4-FFF2-40B4-BE49-F238E27FC236}">
                <a16:creationId xmlns:a16="http://schemas.microsoft.com/office/drawing/2014/main" id="{2399EB67-FE55-6293-3A3D-2027E4CC93F2}"/>
              </a:ext>
            </a:extLst>
          </p:cNvPr>
          <p:cNvPicPr>
            <a:picLocks noChangeAspect="1"/>
          </p:cNvPicPr>
          <p:nvPr/>
        </p:nvPicPr>
        <p:blipFill>
          <a:blip r:embed="rId2"/>
          <a:stretch>
            <a:fillRect/>
          </a:stretch>
        </p:blipFill>
        <p:spPr>
          <a:xfrm>
            <a:off x="6548755" y="1093304"/>
            <a:ext cx="4366757" cy="5764696"/>
          </a:xfrm>
          <a:prstGeom prst="rect">
            <a:avLst/>
          </a:prstGeom>
        </p:spPr>
      </p:pic>
      <p:sp>
        <p:nvSpPr>
          <p:cNvPr id="8" name="TextBox 7">
            <a:extLst>
              <a:ext uri="{FF2B5EF4-FFF2-40B4-BE49-F238E27FC236}">
                <a16:creationId xmlns:a16="http://schemas.microsoft.com/office/drawing/2014/main" id="{B29BA23B-FC46-147D-B296-1794C5DE106D}"/>
              </a:ext>
            </a:extLst>
          </p:cNvPr>
          <p:cNvSpPr txBox="1"/>
          <p:nvPr/>
        </p:nvSpPr>
        <p:spPr>
          <a:xfrm>
            <a:off x="453891" y="1356774"/>
            <a:ext cx="7060092" cy="6017032"/>
          </a:xfrm>
          <a:prstGeom prst="rect">
            <a:avLst/>
          </a:prstGeom>
          <a:noFill/>
        </p:spPr>
        <p:txBody>
          <a:bodyPr wrap="square" rtlCol="0">
            <a:spAutoFit/>
          </a:bodyPr>
          <a:lstStyle/>
          <a:p>
            <a:pPr marL="0" indent="0">
              <a:buNone/>
            </a:pPr>
            <a:r>
              <a:rPr lang="en-US" sz="5500" dirty="0">
                <a:solidFill>
                  <a:schemeClr val="tx1"/>
                </a:solidFill>
                <a:latin typeface="YAFp83zF87A 1"/>
              </a:rPr>
              <a:t>7 Lamps of Care </a:t>
            </a:r>
          </a:p>
          <a:p>
            <a:r>
              <a:rPr lang="en-US" sz="5500" dirty="0">
                <a:latin typeface="YAFp83zF87A 1"/>
              </a:rPr>
              <a:t>Care is: education, a </a:t>
            </a:r>
            <a:r>
              <a:rPr lang="en-US" sz="5500" dirty="0">
                <a:solidFill>
                  <a:schemeClr val="tx1"/>
                </a:solidFill>
                <a:latin typeface="YAFp83zF87A 1"/>
              </a:rPr>
              <a:t>right, partnership, bodily, an art, a science, </a:t>
            </a:r>
          </a:p>
          <a:p>
            <a:pPr marL="0" indent="0">
              <a:buNone/>
            </a:pPr>
            <a:r>
              <a:rPr lang="en-US" sz="5500" dirty="0">
                <a:solidFill>
                  <a:schemeClr val="tx1"/>
                </a:solidFill>
                <a:latin typeface="YAFp83zF87A 1"/>
              </a:rPr>
              <a:t>Care is what makes us human.</a:t>
            </a:r>
            <a:endParaRPr lang="en-US" sz="5500" dirty="0">
              <a:solidFill>
                <a:schemeClr val="tx1"/>
              </a:solidFill>
              <a:effectLst/>
              <a:latin typeface="YAFp83zF87A 1"/>
            </a:endParaRPr>
          </a:p>
          <a:p>
            <a:endParaRPr lang="en-US" sz="5500" dirty="0"/>
          </a:p>
        </p:txBody>
      </p:sp>
    </p:spTree>
    <p:extLst>
      <p:ext uri="{BB962C8B-B14F-4D97-AF65-F5344CB8AC3E}">
        <p14:creationId xmlns:p14="http://schemas.microsoft.com/office/powerpoint/2010/main" val="18200025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Date Placeholder 13">
            <a:extLst>
              <a:ext uri="{FF2B5EF4-FFF2-40B4-BE49-F238E27FC236}">
                <a16:creationId xmlns:a16="http://schemas.microsoft.com/office/drawing/2014/main" id="{DC738669-5750-45EA-9715-A0041D4C569B}"/>
              </a:ext>
            </a:extLst>
          </p:cNvPr>
          <p:cNvSpPr>
            <a:spLocks noGrp="1"/>
          </p:cNvSpPr>
          <p:nvPr>
            <p:ph type="dt" sz="half" idx="10"/>
          </p:nvPr>
        </p:nvSpPr>
        <p:spPr>
          <a:xfrm>
            <a:off x="550863" y="6507212"/>
            <a:ext cx="2628900" cy="153888"/>
          </a:xfrm>
        </p:spPr>
        <p:txBody>
          <a:bodyPr/>
          <a:lstStyle/>
          <a:p>
            <a:r>
              <a:rPr lang="en-US"/>
              <a:t>Saturday, March 23, 2024</a:t>
            </a:r>
          </a:p>
        </p:txBody>
      </p:sp>
      <p:sp>
        <p:nvSpPr>
          <p:cNvPr id="15" name="Footer Placeholder 14">
            <a:extLst>
              <a:ext uri="{FF2B5EF4-FFF2-40B4-BE49-F238E27FC236}">
                <a16:creationId xmlns:a16="http://schemas.microsoft.com/office/drawing/2014/main" id="{CD05A243-8080-4F6D-8538-65CDDF891BA6}"/>
              </a:ext>
            </a:extLst>
          </p:cNvPr>
          <p:cNvSpPr>
            <a:spLocks noGrp="1"/>
          </p:cNvSpPr>
          <p:nvPr>
            <p:ph type="ftr" sz="quarter" idx="11"/>
          </p:nvPr>
        </p:nvSpPr>
        <p:spPr>
          <a:xfrm>
            <a:off x="3359150" y="6507212"/>
            <a:ext cx="6379210" cy="153888"/>
          </a:xfrm>
        </p:spPr>
        <p:txBody>
          <a:bodyPr/>
          <a:lstStyle/>
          <a:p>
            <a:r>
              <a:rPr lang="en-US"/>
              <a:t>Texas Play and Development Conference Keynote</a:t>
            </a:r>
          </a:p>
        </p:txBody>
      </p:sp>
      <p:sp>
        <p:nvSpPr>
          <p:cNvPr id="16" name="Slide Number Placeholder 15">
            <a:extLst>
              <a:ext uri="{FF2B5EF4-FFF2-40B4-BE49-F238E27FC236}">
                <a16:creationId xmlns:a16="http://schemas.microsoft.com/office/drawing/2014/main" id="{3F8A62C8-5437-4C47-AC0F-0605F84CBA57}"/>
              </a:ext>
            </a:extLst>
          </p:cNvPr>
          <p:cNvSpPr>
            <a:spLocks noGrp="1"/>
          </p:cNvSpPr>
          <p:nvPr>
            <p:ph type="sldNum" sz="quarter" idx="12"/>
          </p:nvPr>
        </p:nvSpPr>
        <p:spPr>
          <a:xfrm>
            <a:off x="9948863" y="6507212"/>
            <a:ext cx="1692274" cy="153888"/>
          </a:xfrm>
        </p:spPr>
        <p:txBody>
          <a:bodyPr/>
          <a:lstStyle/>
          <a:p>
            <a:fld id="{DBA1B0FB-D917-4C8C-928F-313BD683BF39}" type="slidenum">
              <a:rPr lang="en-US" smtClean="0"/>
              <a:pPr/>
              <a:t>23</a:t>
            </a:fld>
            <a:endParaRPr lang="en-US"/>
          </a:p>
        </p:txBody>
      </p:sp>
      <p:sp>
        <p:nvSpPr>
          <p:cNvPr id="7" name="Content Placeholder 6">
            <a:extLst>
              <a:ext uri="{FF2B5EF4-FFF2-40B4-BE49-F238E27FC236}">
                <a16:creationId xmlns:a16="http://schemas.microsoft.com/office/drawing/2014/main" id="{E4EDE58D-CF1C-5828-3ECD-DA03FD19CC36}"/>
              </a:ext>
            </a:extLst>
          </p:cNvPr>
          <p:cNvSpPr>
            <a:spLocks noGrp="1"/>
          </p:cNvSpPr>
          <p:nvPr>
            <p:ph idx="1"/>
          </p:nvPr>
        </p:nvSpPr>
        <p:spPr>
          <a:xfrm>
            <a:off x="6661603" y="4035287"/>
            <a:ext cx="4979534" cy="1825613"/>
          </a:xfrm>
        </p:spPr>
        <p:txBody>
          <a:bodyPr/>
          <a:lstStyle/>
          <a:p>
            <a:pPr marL="0" indent="0">
              <a:buNone/>
            </a:pPr>
            <a:r>
              <a:rPr lang="en-US" sz="4400" dirty="0"/>
              <a:t>Heather Bernt-Santy</a:t>
            </a:r>
          </a:p>
        </p:txBody>
      </p:sp>
      <p:pic>
        <p:nvPicPr>
          <p:cNvPr id="6" name="Picture 5" descr="A green and black glasses&#10;&#10;Description automatically generated">
            <a:extLst>
              <a:ext uri="{FF2B5EF4-FFF2-40B4-BE49-F238E27FC236}">
                <a16:creationId xmlns:a16="http://schemas.microsoft.com/office/drawing/2014/main" id="{FC566AF6-4E9C-8FC5-EA83-475F26F7D93C}"/>
              </a:ext>
            </a:extLst>
          </p:cNvPr>
          <p:cNvPicPr>
            <a:picLocks noChangeAspect="1"/>
          </p:cNvPicPr>
          <p:nvPr/>
        </p:nvPicPr>
        <p:blipFill>
          <a:blip r:embed="rId2"/>
          <a:stretch>
            <a:fillRect/>
          </a:stretch>
        </p:blipFill>
        <p:spPr>
          <a:xfrm>
            <a:off x="5585791" y="1028153"/>
            <a:ext cx="5115008" cy="2666859"/>
          </a:xfrm>
          <a:prstGeom prst="rect">
            <a:avLst/>
          </a:prstGeom>
        </p:spPr>
      </p:pic>
      <p:pic>
        <p:nvPicPr>
          <p:cNvPr id="9" name="Picture 8" descr="A person taking a selfie&#10;&#10;Description automatically generated">
            <a:extLst>
              <a:ext uri="{FF2B5EF4-FFF2-40B4-BE49-F238E27FC236}">
                <a16:creationId xmlns:a16="http://schemas.microsoft.com/office/drawing/2014/main" id="{BA2B348F-D633-D644-BC77-1ABAADC2CAFB}"/>
              </a:ext>
            </a:extLst>
          </p:cNvPr>
          <p:cNvPicPr>
            <a:picLocks noChangeAspect="1"/>
          </p:cNvPicPr>
          <p:nvPr/>
        </p:nvPicPr>
        <p:blipFill>
          <a:blip r:embed="rId3"/>
          <a:stretch>
            <a:fillRect/>
          </a:stretch>
        </p:blipFill>
        <p:spPr>
          <a:xfrm>
            <a:off x="395754" y="524876"/>
            <a:ext cx="4979534" cy="6059280"/>
          </a:xfrm>
          <a:prstGeom prst="rect">
            <a:avLst/>
          </a:prstGeom>
        </p:spPr>
      </p:pic>
    </p:spTree>
    <p:extLst>
      <p:ext uri="{BB962C8B-B14F-4D97-AF65-F5344CB8AC3E}">
        <p14:creationId xmlns:p14="http://schemas.microsoft.com/office/powerpoint/2010/main" val="167557716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descr="A close up of a sign&#10;&#10;Description automatically generated">
            <a:extLst>
              <a:ext uri="{FF2B5EF4-FFF2-40B4-BE49-F238E27FC236}">
                <a16:creationId xmlns:a16="http://schemas.microsoft.com/office/drawing/2014/main" id="{E91BD9FB-12DF-E7BF-97DD-CEDCC0874C46}"/>
              </a:ext>
            </a:extLst>
          </p:cNvPr>
          <p:cNvPicPr>
            <a:picLocks noGrp="1" noChangeAspect="1"/>
          </p:cNvPicPr>
          <p:nvPr>
            <p:ph idx="1"/>
          </p:nvPr>
        </p:nvPicPr>
        <p:blipFill>
          <a:blip r:embed="rId2"/>
          <a:stretch>
            <a:fillRect/>
          </a:stretch>
        </p:blipFill>
        <p:spPr>
          <a:xfrm>
            <a:off x="1451174" y="644671"/>
            <a:ext cx="4916434" cy="1271019"/>
          </a:xfrm>
        </p:spPr>
      </p:pic>
      <p:sp>
        <p:nvSpPr>
          <p:cNvPr id="4" name="Date Placeholder 3">
            <a:extLst>
              <a:ext uri="{FF2B5EF4-FFF2-40B4-BE49-F238E27FC236}">
                <a16:creationId xmlns:a16="http://schemas.microsoft.com/office/drawing/2014/main" id="{C96277A4-14A0-8DCC-ED35-CE2B45B7B203}"/>
              </a:ext>
            </a:extLst>
          </p:cNvPr>
          <p:cNvSpPr>
            <a:spLocks noGrp="1"/>
          </p:cNvSpPr>
          <p:nvPr>
            <p:ph type="dt" sz="half" idx="10"/>
          </p:nvPr>
        </p:nvSpPr>
        <p:spPr/>
        <p:txBody>
          <a:bodyPr/>
          <a:lstStyle/>
          <a:p>
            <a:r>
              <a:rPr lang="en-US"/>
              <a:t>Saturday, March 23, 2024</a:t>
            </a:r>
          </a:p>
        </p:txBody>
      </p:sp>
      <p:sp>
        <p:nvSpPr>
          <p:cNvPr id="5" name="Footer Placeholder 4">
            <a:extLst>
              <a:ext uri="{FF2B5EF4-FFF2-40B4-BE49-F238E27FC236}">
                <a16:creationId xmlns:a16="http://schemas.microsoft.com/office/drawing/2014/main" id="{7D4C6FEA-8D30-630D-F8F9-6D2681EF4498}"/>
              </a:ext>
            </a:extLst>
          </p:cNvPr>
          <p:cNvSpPr>
            <a:spLocks noGrp="1"/>
          </p:cNvSpPr>
          <p:nvPr>
            <p:ph type="ftr" sz="quarter" idx="11"/>
          </p:nvPr>
        </p:nvSpPr>
        <p:spPr/>
        <p:txBody>
          <a:bodyPr/>
          <a:lstStyle/>
          <a:p>
            <a:r>
              <a:rPr lang="en-US"/>
              <a:t>Texas Play and Development Conference Keynote</a:t>
            </a:r>
          </a:p>
        </p:txBody>
      </p:sp>
      <p:sp>
        <p:nvSpPr>
          <p:cNvPr id="6" name="Slide Number Placeholder 5">
            <a:extLst>
              <a:ext uri="{FF2B5EF4-FFF2-40B4-BE49-F238E27FC236}">
                <a16:creationId xmlns:a16="http://schemas.microsoft.com/office/drawing/2014/main" id="{007D2176-7F45-F07B-DF4E-79B4F9C9A65D}"/>
              </a:ext>
            </a:extLst>
          </p:cNvPr>
          <p:cNvSpPr>
            <a:spLocks noGrp="1"/>
          </p:cNvSpPr>
          <p:nvPr>
            <p:ph type="sldNum" sz="quarter" idx="12"/>
          </p:nvPr>
        </p:nvSpPr>
        <p:spPr/>
        <p:txBody>
          <a:bodyPr/>
          <a:lstStyle/>
          <a:p>
            <a:fld id="{DBA1B0FB-D917-4C8C-928F-313BD683BF39}" type="slidenum">
              <a:rPr lang="en-US" smtClean="0"/>
              <a:t>24</a:t>
            </a:fld>
            <a:endParaRPr lang="en-US"/>
          </a:p>
        </p:txBody>
      </p:sp>
      <p:pic>
        <p:nvPicPr>
          <p:cNvPr id="10" name="Picture 9">
            <a:extLst>
              <a:ext uri="{FF2B5EF4-FFF2-40B4-BE49-F238E27FC236}">
                <a16:creationId xmlns:a16="http://schemas.microsoft.com/office/drawing/2014/main" id="{481364AE-0078-2DE1-5951-AC8A9AE6C8B6}"/>
              </a:ext>
            </a:extLst>
          </p:cNvPr>
          <p:cNvPicPr>
            <a:picLocks noChangeAspect="1"/>
          </p:cNvPicPr>
          <p:nvPr/>
        </p:nvPicPr>
        <p:blipFill>
          <a:blip r:embed="rId3"/>
          <a:stretch>
            <a:fillRect/>
          </a:stretch>
        </p:blipFill>
        <p:spPr>
          <a:xfrm>
            <a:off x="854765" y="2426226"/>
            <a:ext cx="10482470" cy="3570449"/>
          </a:xfrm>
          <a:prstGeom prst="rect">
            <a:avLst/>
          </a:prstGeom>
        </p:spPr>
      </p:pic>
    </p:spTree>
    <p:extLst>
      <p:ext uri="{BB962C8B-B14F-4D97-AF65-F5344CB8AC3E}">
        <p14:creationId xmlns:p14="http://schemas.microsoft.com/office/powerpoint/2010/main" val="2382902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descr="A yellow blue and orange text&#10;&#10;Description automatically generated">
            <a:extLst>
              <a:ext uri="{FF2B5EF4-FFF2-40B4-BE49-F238E27FC236}">
                <a16:creationId xmlns:a16="http://schemas.microsoft.com/office/drawing/2014/main" id="{5638237A-C5F6-DA81-D818-6C1BCE3B23EF}"/>
              </a:ext>
            </a:extLst>
          </p:cNvPr>
          <p:cNvPicPr>
            <a:picLocks noGrp="1" noChangeAspect="1"/>
          </p:cNvPicPr>
          <p:nvPr>
            <p:ph idx="1"/>
          </p:nvPr>
        </p:nvPicPr>
        <p:blipFill>
          <a:blip r:embed="rId2"/>
          <a:stretch>
            <a:fillRect/>
          </a:stretch>
        </p:blipFill>
        <p:spPr>
          <a:xfrm>
            <a:off x="391837" y="1842840"/>
            <a:ext cx="11090275" cy="2532279"/>
          </a:xfrm>
        </p:spPr>
      </p:pic>
      <p:sp>
        <p:nvSpPr>
          <p:cNvPr id="4" name="Date Placeholder 3">
            <a:extLst>
              <a:ext uri="{FF2B5EF4-FFF2-40B4-BE49-F238E27FC236}">
                <a16:creationId xmlns:a16="http://schemas.microsoft.com/office/drawing/2014/main" id="{FCEEAA6B-0099-4010-12BF-6CCD3BC923DD}"/>
              </a:ext>
            </a:extLst>
          </p:cNvPr>
          <p:cNvSpPr>
            <a:spLocks noGrp="1"/>
          </p:cNvSpPr>
          <p:nvPr>
            <p:ph type="dt" sz="half" idx="10"/>
          </p:nvPr>
        </p:nvSpPr>
        <p:spPr/>
        <p:txBody>
          <a:bodyPr/>
          <a:lstStyle/>
          <a:p>
            <a:r>
              <a:rPr lang="en-US"/>
              <a:t>Saturday, March 23, 2024</a:t>
            </a:r>
          </a:p>
        </p:txBody>
      </p:sp>
      <p:sp>
        <p:nvSpPr>
          <p:cNvPr id="5" name="Footer Placeholder 4">
            <a:extLst>
              <a:ext uri="{FF2B5EF4-FFF2-40B4-BE49-F238E27FC236}">
                <a16:creationId xmlns:a16="http://schemas.microsoft.com/office/drawing/2014/main" id="{717F8861-C4BF-9953-AC77-61AFF6484FDC}"/>
              </a:ext>
            </a:extLst>
          </p:cNvPr>
          <p:cNvSpPr>
            <a:spLocks noGrp="1"/>
          </p:cNvSpPr>
          <p:nvPr>
            <p:ph type="ftr" sz="quarter" idx="11"/>
          </p:nvPr>
        </p:nvSpPr>
        <p:spPr/>
        <p:txBody>
          <a:bodyPr/>
          <a:lstStyle/>
          <a:p>
            <a:r>
              <a:rPr lang="en-US"/>
              <a:t>Texas Play and Development Conference Keynote</a:t>
            </a:r>
          </a:p>
        </p:txBody>
      </p:sp>
      <p:sp>
        <p:nvSpPr>
          <p:cNvPr id="6" name="Slide Number Placeholder 5">
            <a:extLst>
              <a:ext uri="{FF2B5EF4-FFF2-40B4-BE49-F238E27FC236}">
                <a16:creationId xmlns:a16="http://schemas.microsoft.com/office/drawing/2014/main" id="{D4518D90-8641-B285-D3CE-94016D446E9A}"/>
              </a:ext>
            </a:extLst>
          </p:cNvPr>
          <p:cNvSpPr>
            <a:spLocks noGrp="1"/>
          </p:cNvSpPr>
          <p:nvPr>
            <p:ph type="sldNum" sz="quarter" idx="12"/>
          </p:nvPr>
        </p:nvSpPr>
        <p:spPr/>
        <p:txBody>
          <a:bodyPr/>
          <a:lstStyle/>
          <a:p>
            <a:fld id="{DBA1B0FB-D917-4C8C-928F-313BD683BF39}" type="slidenum">
              <a:rPr lang="en-US" smtClean="0"/>
              <a:t>25</a:t>
            </a:fld>
            <a:endParaRPr lang="en-US"/>
          </a:p>
        </p:txBody>
      </p:sp>
    </p:spTree>
    <p:extLst>
      <p:ext uri="{BB962C8B-B14F-4D97-AF65-F5344CB8AC3E}">
        <p14:creationId xmlns:p14="http://schemas.microsoft.com/office/powerpoint/2010/main" val="82932971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E1C780-30F6-6B9A-6ACF-78053D16E83B}"/>
              </a:ext>
            </a:extLst>
          </p:cNvPr>
          <p:cNvSpPr>
            <a:spLocks noGrp="1"/>
          </p:cNvSpPr>
          <p:nvPr>
            <p:ph type="title"/>
          </p:nvPr>
        </p:nvSpPr>
        <p:spPr>
          <a:xfrm>
            <a:off x="407194" y="1682336"/>
            <a:ext cx="5545138" cy="1332000"/>
          </a:xfrm>
        </p:spPr>
        <p:txBody>
          <a:bodyPr/>
          <a:lstStyle/>
          <a:p>
            <a:pPr algn="ctr"/>
            <a:r>
              <a:rPr lang="en-US" dirty="0"/>
              <a:t>Stacy Benge</a:t>
            </a:r>
            <a:br>
              <a:rPr lang="en-US" dirty="0"/>
            </a:br>
            <a:r>
              <a:rPr lang="en-US" i="1" dirty="0"/>
              <a:t>The Whole Child </a:t>
            </a:r>
            <a:br>
              <a:rPr lang="en-US" i="1" dirty="0"/>
            </a:br>
            <a:r>
              <a:rPr lang="en-US" i="1" dirty="0"/>
              <a:t>Alphabet: How Young Children Actually Develop Literacy </a:t>
            </a:r>
            <a:endParaRPr lang="en-US" dirty="0"/>
          </a:p>
        </p:txBody>
      </p:sp>
      <p:pic>
        <p:nvPicPr>
          <p:cNvPr id="10" name="Content Placeholder 9" descr="A book cover with yellow and blue text&#10;&#10;Description automatically generated">
            <a:extLst>
              <a:ext uri="{FF2B5EF4-FFF2-40B4-BE49-F238E27FC236}">
                <a16:creationId xmlns:a16="http://schemas.microsoft.com/office/drawing/2014/main" id="{D3C2A666-CEF0-4E33-2DBA-F262448DE58E}"/>
              </a:ext>
            </a:extLst>
          </p:cNvPr>
          <p:cNvPicPr>
            <a:picLocks noGrp="1" noChangeAspect="1"/>
          </p:cNvPicPr>
          <p:nvPr>
            <p:ph idx="1"/>
          </p:nvPr>
        </p:nvPicPr>
        <p:blipFill>
          <a:blip r:embed="rId2"/>
          <a:stretch>
            <a:fillRect/>
          </a:stretch>
        </p:blipFill>
        <p:spPr>
          <a:xfrm>
            <a:off x="6352043" y="675033"/>
            <a:ext cx="3837222" cy="5487228"/>
          </a:xfrm>
        </p:spPr>
      </p:pic>
      <p:sp>
        <p:nvSpPr>
          <p:cNvPr id="4" name="Date Placeholder 3">
            <a:extLst>
              <a:ext uri="{FF2B5EF4-FFF2-40B4-BE49-F238E27FC236}">
                <a16:creationId xmlns:a16="http://schemas.microsoft.com/office/drawing/2014/main" id="{4B5A344D-BAE4-03C4-B752-2DE83E1A115C}"/>
              </a:ext>
            </a:extLst>
          </p:cNvPr>
          <p:cNvSpPr>
            <a:spLocks noGrp="1"/>
          </p:cNvSpPr>
          <p:nvPr>
            <p:ph type="dt" sz="half" idx="10"/>
          </p:nvPr>
        </p:nvSpPr>
        <p:spPr/>
        <p:txBody>
          <a:bodyPr/>
          <a:lstStyle/>
          <a:p>
            <a:r>
              <a:rPr lang="en-US"/>
              <a:t>Saturday, March 23, 2024</a:t>
            </a:r>
          </a:p>
        </p:txBody>
      </p:sp>
      <p:sp>
        <p:nvSpPr>
          <p:cNvPr id="5" name="Footer Placeholder 4">
            <a:extLst>
              <a:ext uri="{FF2B5EF4-FFF2-40B4-BE49-F238E27FC236}">
                <a16:creationId xmlns:a16="http://schemas.microsoft.com/office/drawing/2014/main" id="{960F8083-88C7-1484-AA1E-1EEAEA425FAE}"/>
              </a:ext>
            </a:extLst>
          </p:cNvPr>
          <p:cNvSpPr>
            <a:spLocks noGrp="1"/>
          </p:cNvSpPr>
          <p:nvPr>
            <p:ph type="ftr" sz="quarter" idx="11"/>
          </p:nvPr>
        </p:nvSpPr>
        <p:spPr/>
        <p:txBody>
          <a:bodyPr/>
          <a:lstStyle/>
          <a:p>
            <a:r>
              <a:rPr lang="en-US"/>
              <a:t>Texas Play and Development Conference Keynote</a:t>
            </a:r>
          </a:p>
        </p:txBody>
      </p:sp>
      <p:sp>
        <p:nvSpPr>
          <p:cNvPr id="6" name="Slide Number Placeholder 5">
            <a:extLst>
              <a:ext uri="{FF2B5EF4-FFF2-40B4-BE49-F238E27FC236}">
                <a16:creationId xmlns:a16="http://schemas.microsoft.com/office/drawing/2014/main" id="{375A1DA8-EF3D-C0C5-E97B-025FBAF2C2E8}"/>
              </a:ext>
            </a:extLst>
          </p:cNvPr>
          <p:cNvSpPr>
            <a:spLocks noGrp="1"/>
          </p:cNvSpPr>
          <p:nvPr>
            <p:ph type="sldNum" sz="quarter" idx="12"/>
          </p:nvPr>
        </p:nvSpPr>
        <p:spPr/>
        <p:txBody>
          <a:bodyPr/>
          <a:lstStyle/>
          <a:p>
            <a:fld id="{DBA1B0FB-D917-4C8C-928F-313BD683BF39}" type="slidenum">
              <a:rPr lang="en-US" smtClean="0"/>
              <a:t>26</a:t>
            </a:fld>
            <a:endParaRPr lang="en-US"/>
          </a:p>
        </p:txBody>
      </p:sp>
    </p:spTree>
    <p:extLst>
      <p:ext uri="{BB962C8B-B14F-4D97-AF65-F5344CB8AC3E}">
        <p14:creationId xmlns:p14="http://schemas.microsoft.com/office/powerpoint/2010/main" val="147885301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581E8936-2270-47FE-94A4-398CB123EF90}"/>
              </a:ext>
            </a:extLst>
          </p:cNvPr>
          <p:cNvSpPr>
            <a:spLocks noGrp="1"/>
          </p:cNvSpPr>
          <p:nvPr>
            <p:ph type="title"/>
          </p:nvPr>
        </p:nvSpPr>
        <p:spPr>
          <a:xfrm>
            <a:off x="550863" y="4508500"/>
            <a:ext cx="4500562" cy="1562959"/>
          </a:xfrm>
        </p:spPr>
        <p:txBody>
          <a:bodyPr/>
          <a:lstStyle/>
          <a:p>
            <a:r>
              <a:rPr lang="en-US" dirty="0"/>
              <a:t>How</a:t>
            </a:r>
            <a:r>
              <a:rPr lang="en-US" baseline="0" dirty="0"/>
              <a:t> can we help? </a:t>
            </a:r>
            <a:endParaRPr lang="en-US" dirty="0"/>
          </a:p>
        </p:txBody>
      </p:sp>
      <p:pic>
        <p:nvPicPr>
          <p:cNvPr id="16" name="Picture Placeholder 15" descr="Data Points Digital background">
            <a:extLst>
              <a:ext uri="{FF2B5EF4-FFF2-40B4-BE49-F238E27FC236}">
                <a16:creationId xmlns:a16="http://schemas.microsoft.com/office/drawing/2014/main" id="{361E9ADB-7377-4CF1-9AE4-AEFBDEBEEEEC}"/>
              </a:ext>
            </a:extLst>
          </p:cNvPr>
          <p:cNvPicPr>
            <a:picLocks noGrp="1" noChangeAspect="1"/>
          </p:cNvPicPr>
          <p:nvPr>
            <p:ph type="pic" sz="quarter" idx="13"/>
          </p:nvPr>
        </p:nvPicPr>
        <p:blipFill rotWithShape="1">
          <a:blip r:embed="rId3" cstate="screen">
            <a:extLst>
              <a:ext uri="{28A0092B-C50C-407E-A947-70E740481C1C}">
                <a14:useLocalDpi xmlns:a14="http://schemas.microsoft.com/office/drawing/2010/main" val="0"/>
              </a:ext>
            </a:extLst>
          </a:blip>
          <a:srcRect/>
          <a:stretch/>
        </p:blipFill>
        <p:spPr>
          <a:xfrm>
            <a:off x="0" y="0"/>
            <a:ext cx="12192000" cy="3776472"/>
          </a:xfrm>
        </p:spPr>
      </p:pic>
      <p:sp>
        <p:nvSpPr>
          <p:cNvPr id="13" name="Content Placeholder 12">
            <a:extLst>
              <a:ext uri="{FF2B5EF4-FFF2-40B4-BE49-F238E27FC236}">
                <a16:creationId xmlns:a16="http://schemas.microsoft.com/office/drawing/2014/main" id="{C0287FEC-3826-4868-8D93-52429C6156F5}"/>
              </a:ext>
            </a:extLst>
          </p:cNvPr>
          <p:cNvSpPr>
            <a:spLocks noGrp="1"/>
          </p:cNvSpPr>
          <p:nvPr>
            <p:ph sz="quarter" idx="15"/>
          </p:nvPr>
        </p:nvSpPr>
        <p:spPr>
          <a:xfrm>
            <a:off x="5262411" y="4508500"/>
            <a:ext cx="6221412" cy="1563688"/>
          </a:xfrm>
        </p:spPr>
        <p:txBody>
          <a:bodyPr>
            <a:normAutofit/>
          </a:bodyPr>
          <a:lstStyle/>
          <a:p>
            <a:r>
              <a:rPr lang="en-US" sz="3300" dirty="0"/>
              <a:t>Join NAEYC and Texas AEYC </a:t>
            </a:r>
          </a:p>
          <a:p>
            <a:r>
              <a:rPr lang="en-US" sz="3300" dirty="0"/>
              <a:t>Know better, do better </a:t>
            </a:r>
          </a:p>
        </p:txBody>
      </p:sp>
      <p:sp>
        <p:nvSpPr>
          <p:cNvPr id="4" name="Date Placeholder 3">
            <a:extLst>
              <a:ext uri="{FF2B5EF4-FFF2-40B4-BE49-F238E27FC236}">
                <a16:creationId xmlns:a16="http://schemas.microsoft.com/office/drawing/2014/main" id="{0C329F70-04F7-4C70-BCF8-D4371F54EF2F}"/>
              </a:ext>
            </a:extLst>
          </p:cNvPr>
          <p:cNvSpPr>
            <a:spLocks noGrp="1"/>
          </p:cNvSpPr>
          <p:nvPr>
            <p:ph type="dt" sz="half" idx="10"/>
          </p:nvPr>
        </p:nvSpPr>
        <p:spPr>
          <a:xfrm>
            <a:off x="550863" y="6507212"/>
            <a:ext cx="2628900" cy="153888"/>
          </a:xfrm>
        </p:spPr>
        <p:txBody>
          <a:bodyPr/>
          <a:lstStyle/>
          <a:p>
            <a:r>
              <a:rPr lang="en-US"/>
              <a:t>Saturday, March 23, 2024</a:t>
            </a:r>
            <a:endParaRPr lang="en-US" dirty="0"/>
          </a:p>
        </p:txBody>
      </p:sp>
      <p:sp>
        <p:nvSpPr>
          <p:cNvPr id="5" name="Footer Placeholder 4">
            <a:extLst>
              <a:ext uri="{FF2B5EF4-FFF2-40B4-BE49-F238E27FC236}">
                <a16:creationId xmlns:a16="http://schemas.microsoft.com/office/drawing/2014/main" id="{06A3302E-502D-4151-81C9-5FD6AF9596D6}"/>
              </a:ext>
            </a:extLst>
          </p:cNvPr>
          <p:cNvSpPr>
            <a:spLocks noGrp="1"/>
          </p:cNvSpPr>
          <p:nvPr>
            <p:ph type="ftr" sz="quarter" idx="11"/>
          </p:nvPr>
        </p:nvSpPr>
        <p:spPr>
          <a:xfrm>
            <a:off x="3359150" y="6507212"/>
            <a:ext cx="6379210" cy="153888"/>
          </a:xfrm>
        </p:spPr>
        <p:txBody>
          <a:bodyPr/>
          <a:lstStyle/>
          <a:p>
            <a:r>
              <a:rPr lang="en-US"/>
              <a:t>Texas Play and Development Conference Keynote</a:t>
            </a:r>
          </a:p>
        </p:txBody>
      </p:sp>
      <p:sp>
        <p:nvSpPr>
          <p:cNvPr id="6" name="Slide Number Placeholder 5">
            <a:extLst>
              <a:ext uri="{FF2B5EF4-FFF2-40B4-BE49-F238E27FC236}">
                <a16:creationId xmlns:a16="http://schemas.microsoft.com/office/drawing/2014/main" id="{9ED907F8-C614-4D59-A03F-BF9CD5E35703}"/>
              </a:ext>
            </a:extLst>
          </p:cNvPr>
          <p:cNvSpPr>
            <a:spLocks noGrp="1"/>
          </p:cNvSpPr>
          <p:nvPr>
            <p:ph type="sldNum" sz="quarter" idx="12"/>
          </p:nvPr>
        </p:nvSpPr>
        <p:spPr>
          <a:xfrm>
            <a:off x="9948863" y="6507212"/>
            <a:ext cx="1692274" cy="153888"/>
          </a:xfrm>
        </p:spPr>
        <p:txBody>
          <a:bodyPr/>
          <a:lstStyle/>
          <a:p>
            <a:fld id="{DBA1B0FB-D917-4C8C-928F-313BD683BF39}" type="slidenum">
              <a:rPr lang="en-US" smtClean="0"/>
              <a:pPr/>
              <a:t>27</a:t>
            </a:fld>
            <a:endParaRPr lang="en-US"/>
          </a:p>
        </p:txBody>
      </p:sp>
    </p:spTree>
    <p:extLst>
      <p:ext uri="{BB962C8B-B14F-4D97-AF65-F5344CB8AC3E}">
        <p14:creationId xmlns:p14="http://schemas.microsoft.com/office/powerpoint/2010/main" val="352156130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49985D-9D03-5B4E-E0B0-C9312543CEDC}"/>
              </a:ext>
            </a:extLst>
          </p:cNvPr>
          <p:cNvSpPr>
            <a:spLocks noGrp="1"/>
          </p:cNvSpPr>
          <p:nvPr>
            <p:ph type="title"/>
          </p:nvPr>
        </p:nvSpPr>
        <p:spPr>
          <a:xfrm>
            <a:off x="7140575" y="4360362"/>
            <a:ext cx="4500562" cy="1562959"/>
          </a:xfrm>
        </p:spPr>
        <p:txBody>
          <a:bodyPr/>
          <a:lstStyle/>
          <a:p>
            <a:pPr algn="r"/>
            <a:r>
              <a:rPr lang="en-US" dirty="0"/>
              <a:t>Penumbra </a:t>
            </a:r>
            <a:br>
              <a:rPr lang="en-US" dirty="0"/>
            </a:br>
            <a:r>
              <a:rPr lang="en-US" sz="2200" dirty="0">
                <a:effectLst/>
              </a:rPr>
              <a:t>the shadow cast by the earth or moon over an area experiencing a partial eclipse.</a:t>
            </a:r>
            <a:endParaRPr lang="en-US" dirty="0"/>
          </a:p>
        </p:txBody>
      </p:sp>
      <p:pic>
        <p:nvPicPr>
          <p:cNvPr id="9" name="Picture Placeholder 8">
            <a:extLst>
              <a:ext uri="{FF2B5EF4-FFF2-40B4-BE49-F238E27FC236}">
                <a16:creationId xmlns:a16="http://schemas.microsoft.com/office/drawing/2014/main" id="{1C06E182-840C-9D45-33D2-80E8A1ACD5DF}"/>
              </a:ext>
            </a:extLst>
          </p:cNvPr>
          <p:cNvPicPr>
            <a:picLocks noGrp="1" noChangeAspect="1"/>
          </p:cNvPicPr>
          <p:nvPr>
            <p:ph type="pic" sz="quarter" idx="13"/>
          </p:nvPr>
        </p:nvPicPr>
        <p:blipFill>
          <a:blip r:embed="rId2"/>
          <a:srcRect t="9890" b="9890"/>
          <a:stretch/>
        </p:blipFill>
        <p:spPr/>
      </p:pic>
      <p:sp>
        <p:nvSpPr>
          <p:cNvPr id="4" name="Content Placeholder 3">
            <a:extLst>
              <a:ext uri="{FF2B5EF4-FFF2-40B4-BE49-F238E27FC236}">
                <a16:creationId xmlns:a16="http://schemas.microsoft.com/office/drawing/2014/main" id="{D463A023-B358-5E73-1CA1-B14B7F6D6F74}"/>
              </a:ext>
            </a:extLst>
          </p:cNvPr>
          <p:cNvSpPr>
            <a:spLocks noGrp="1"/>
          </p:cNvSpPr>
          <p:nvPr>
            <p:ph sz="quarter" idx="15"/>
          </p:nvPr>
        </p:nvSpPr>
        <p:spPr>
          <a:xfrm>
            <a:off x="550863" y="4359633"/>
            <a:ext cx="6285099" cy="1563688"/>
          </a:xfrm>
        </p:spPr>
        <p:txBody>
          <a:bodyPr/>
          <a:lstStyle/>
          <a:p>
            <a:pPr marL="0" marR="0">
              <a:spcBef>
                <a:spcPts val="0"/>
              </a:spcBef>
              <a:spcAft>
                <a:spcPts val="0"/>
              </a:spcAft>
            </a:pPr>
            <a:r>
              <a:rPr lang="en-US" sz="4800" dirty="0">
                <a:solidFill>
                  <a:prstClr val="white"/>
                </a:solidFill>
                <a:latin typeface="Walbaum Display"/>
                <a:ea typeface="+mj-ea"/>
                <a:cs typeface="+mj-cs"/>
              </a:rPr>
              <a:t>U</a:t>
            </a:r>
            <a:r>
              <a:rPr kumimoji="0" lang="en-US" sz="4800" b="0" i="0" u="none" strike="noStrike" kern="1200" cap="none" spc="0" normalizeH="0" baseline="0" noProof="0" dirty="0" err="1">
                <a:ln>
                  <a:noFill/>
                </a:ln>
                <a:solidFill>
                  <a:prstClr val="white"/>
                </a:solidFill>
                <a:effectLst/>
                <a:uLnTx/>
                <a:uFillTx/>
                <a:latin typeface="Walbaum Display"/>
                <a:ea typeface="+mj-ea"/>
                <a:cs typeface="+mj-cs"/>
              </a:rPr>
              <a:t>mbra</a:t>
            </a:r>
            <a:r>
              <a:rPr kumimoji="0" lang="en-US" sz="4800" b="0" i="0" u="none" strike="noStrike" kern="1200" cap="none" spc="0" normalizeH="0" baseline="0" noProof="0" dirty="0">
                <a:ln>
                  <a:noFill/>
                </a:ln>
                <a:solidFill>
                  <a:prstClr val="white"/>
                </a:solidFill>
                <a:effectLst/>
                <a:uLnTx/>
                <a:uFillTx/>
                <a:latin typeface="Walbaum Display"/>
                <a:ea typeface="+mj-ea"/>
                <a:cs typeface="+mj-cs"/>
              </a:rPr>
              <a:t> </a:t>
            </a:r>
            <a:br>
              <a:rPr kumimoji="0" lang="en-US" sz="4800" b="0" i="0" u="none" strike="noStrike" kern="1200" cap="none" spc="0" normalizeH="0" baseline="0" noProof="0" dirty="0">
                <a:ln>
                  <a:noFill/>
                </a:ln>
                <a:solidFill>
                  <a:prstClr val="white"/>
                </a:solidFill>
                <a:effectLst/>
                <a:uLnTx/>
                <a:uFillTx/>
                <a:latin typeface="Walbaum Display"/>
                <a:ea typeface="+mj-ea"/>
                <a:cs typeface="+mj-cs"/>
              </a:rPr>
            </a:br>
            <a:r>
              <a:rPr kumimoji="0" lang="en-US" sz="2200" b="0" i="0" u="none" strike="noStrike" kern="1200" cap="none" spc="0" normalizeH="0" baseline="0" noProof="0" dirty="0">
                <a:ln>
                  <a:noFill/>
                </a:ln>
                <a:solidFill>
                  <a:prstClr val="white"/>
                </a:solidFill>
                <a:effectLst/>
                <a:uLnTx/>
                <a:uFillTx/>
                <a:latin typeface="Walbaum Display"/>
                <a:ea typeface="+mj-ea"/>
                <a:cs typeface="+mj-cs"/>
              </a:rPr>
              <a:t>the fully shaded inner region of a shadow cast by the moon experiencing the total phase of an eclipse. </a:t>
            </a:r>
            <a:endParaRPr lang="en-US" dirty="0"/>
          </a:p>
        </p:txBody>
      </p:sp>
      <p:sp>
        <p:nvSpPr>
          <p:cNvPr id="5" name="Date Placeholder 4">
            <a:extLst>
              <a:ext uri="{FF2B5EF4-FFF2-40B4-BE49-F238E27FC236}">
                <a16:creationId xmlns:a16="http://schemas.microsoft.com/office/drawing/2014/main" id="{C43730F1-0850-CB27-EEC0-23503418AAB5}"/>
              </a:ext>
            </a:extLst>
          </p:cNvPr>
          <p:cNvSpPr>
            <a:spLocks noGrp="1"/>
          </p:cNvSpPr>
          <p:nvPr>
            <p:ph type="dt" sz="half" idx="10"/>
          </p:nvPr>
        </p:nvSpPr>
        <p:spPr/>
        <p:txBody>
          <a:bodyPr/>
          <a:lstStyle/>
          <a:p>
            <a:r>
              <a:rPr lang="en-US"/>
              <a:t>Saturday, March 23, 2024</a:t>
            </a:r>
          </a:p>
        </p:txBody>
      </p:sp>
      <p:sp>
        <p:nvSpPr>
          <p:cNvPr id="6" name="Footer Placeholder 5">
            <a:extLst>
              <a:ext uri="{FF2B5EF4-FFF2-40B4-BE49-F238E27FC236}">
                <a16:creationId xmlns:a16="http://schemas.microsoft.com/office/drawing/2014/main" id="{E58EE655-3375-6ABC-BD2E-FF2452A86EBE}"/>
              </a:ext>
            </a:extLst>
          </p:cNvPr>
          <p:cNvSpPr>
            <a:spLocks noGrp="1"/>
          </p:cNvSpPr>
          <p:nvPr>
            <p:ph type="ftr" sz="quarter" idx="11"/>
          </p:nvPr>
        </p:nvSpPr>
        <p:spPr/>
        <p:txBody>
          <a:bodyPr/>
          <a:lstStyle/>
          <a:p>
            <a:r>
              <a:rPr lang="en-US"/>
              <a:t>Texas Play and Development Conference Keynote</a:t>
            </a:r>
          </a:p>
        </p:txBody>
      </p:sp>
      <p:sp>
        <p:nvSpPr>
          <p:cNvPr id="7" name="Slide Number Placeholder 6">
            <a:extLst>
              <a:ext uri="{FF2B5EF4-FFF2-40B4-BE49-F238E27FC236}">
                <a16:creationId xmlns:a16="http://schemas.microsoft.com/office/drawing/2014/main" id="{B308805C-004F-D9DA-CA5D-480F8827BB68}"/>
              </a:ext>
            </a:extLst>
          </p:cNvPr>
          <p:cNvSpPr>
            <a:spLocks noGrp="1"/>
          </p:cNvSpPr>
          <p:nvPr>
            <p:ph type="sldNum" sz="quarter" idx="12"/>
          </p:nvPr>
        </p:nvSpPr>
        <p:spPr/>
        <p:txBody>
          <a:bodyPr/>
          <a:lstStyle/>
          <a:p>
            <a:fld id="{DBA1B0FB-D917-4C8C-928F-313BD683BF39}" type="slidenum">
              <a:rPr lang="en-US" smtClean="0"/>
              <a:t>28</a:t>
            </a:fld>
            <a:endParaRPr lang="en-US"/>
          </a:p>
        </p:txBody>
      </p:sp>
    </p:spTree>
    <p:extLst>
      <p:ext uri="{BB962C8B-B14F-4D97-AF65-F5344CB8AC3E}">
        <p14:creationId xmlns:p14="http://schemas.microsoft.com/office/powerpoint/2010/main" val="417588327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D7E9A6-E391-4444-D009-9DAAF05E80CE}"/>
              </a:ext>
            </a:extLst>
          </p:cNvPr>
          <p:cNvSpPr>
            <a:spLocks noGrp="1"/>
          </p:cNvSpPr>
          <p:nvPr>
            <p:ph type="title"/>
          </p:nvPr>
        </p:nvSpPr>
        <p:spPr/>
        <p:txBody>
          <a:bodyPr/>
          <a:lstStyle/>
          <a:p>
            <a:r>
              <a:rPr lang="en-US" dirty="0"/>
              <a:t>You and the child </a:t>
            </a:r>
          </a:p>
        </p:txBody>
      </p:sp>
      <p:pic>
        <p:nvPicPr>
          <p:cNvPr id="11" name="Picture Placeholder 10">
            <a:extLst>
              <a:ext uri="{FF2B5EF4-FFF2-40B4-BE49-F238E27FC236}">
                <a16:creationId xmlns:a16="http://schemas.microsoft.com/office/drawing/2014/main" id="{AED13CFF-516C-A488-DBDD-8013C16D8DB2}"/>
              </a:ext>
            </a:extLst>
          </p:cNvPr>
          <p:cNvPicPr>
            <a:picLocks noGrp="1" noChangeAspect="1"/>
          </p:cNvPicPr>
          <p:nvPr>
            <p:ph type="pic" sz="quarter" idx="13"/>
          </p:nvPr>
        </p:nvPicPr>
        <p:blipFill>
          <a:blip r:embed="rId2"/>
          <a:srcRect t="8638" b="8638"/>
          <a:stretch/>
        </p:blipFill>
        <p:spPr/>
      </p:pic>
      <p:sp>
        <p:nvSpPr>
          <p:cNvPr id="4" name="Content Placeholder 3">
            <a:extLst>
              <a:ext uri="{FF2B5EF4-FFF2-40B4-BE49-F238E27FC236}">
                <a16:creationId xmlns:a16="http://schemas.microsoft.com/office/drawing/2014/main" id="{474A5541-91D3-8647-DC9C-04346EA21B2F}"/>
              </a:ext>
            </a:extLst>
          </p:cNvPr>
          <p:cNvSpPr>
            <a:spLocks noGrp="1"/>
          </p:cNvSpPr>
          <p:nvPr>
            <p:ph sz="quarter" idx="15"/>
          </p:nvPr>
        </p:nvSpPr>
        <p:spPr/>
        <p:txBody>
          <a:bodyPr/>
          <a:lstStyle/>
          <a:p>
            <a:r>
              <a:rPr lang="en-US" b="1"/>
              <a:t>“Our </a:t>
            </a:r>
            <a:r>
              <a:rPr lang="en-US" b="1" dirty="0"/>
              <a:t>care of the child should be governed, not by the desire 'to make him learn things', but by the endeavor always to keep burning within him that light which is called </a:t>
            </a:r>
            <a:r>
              <a:rPr lang="en-US" b="1"/>
              <a:t>intelligence.”</a:t>
            </a:r>
            <a:r>
              <a:rPr lang="en-US"/>
              <a:t> </a:t>
            </a:r>
            <a:r>
              <a:rPr lang="en-US" dirty="0"/>
              <a:t>Montessori</a:t>
            </a:r>
          </a:p>
        </p:txBody>
      </p:sp>
      <p:sp>
        <p:nvSpPr>
          <p:cNvPr id="5" name="Date Placeholder 4">
            <a:extLst>
              <a:ext uri="{FF2B5EF4-FFF2-40B4-BE49-F238E27FC236}">
                <a16:creationId xmlns:a16="http://schemas.microsoft.com/office/drawing/2014/main" id="{0FCF6777-E7AA-525F-A4F7-2F37C488C174}"/>
              </a:ext>
            </a:extLst>
          </p:cNvPr>
          <p:cNvSpPr>
            <a:spLocks noGrp="1"/>
          </p:cNvSpPr>
          <p:nvPr>
            <p:ph type="dt" sz="half" idx="10"/>
          </p:nvPr>
        </p:nvSpPr>
        <p:spPr/>
        <p:txBody>
          <a:bodyPr/>
          <a:lstStyle/>
          <a:p>
            <a:r>
              <a:rPr lang="en-US"/>
              <a:t>Saturday, March 23, 2024</a:t>
            </a:r>
          </a:p>
        </p:txBody>
      </p:sp>
      <p:sp>
        <p:nvSpPr>
          <p:cNvPr id="6" name="Footer Placeholder 5">
            <a:extLst>
              <a:ext uri="{FF2B5EF4-FFF2-40B4-BE49-F238E27FC236}">
                <a16:creationId xmlns:a16="http://schemas.microsoft.com/office/drawing/2014/main" id="{C127843C-2280-A123-2EA2-7CE9ADEAC1F1}"/>
              </a:ext>
            </a:extLst>
          </p:cNvPr>
          <p:cNvSpPr>
            <a:spLocks noGrp="1"/>
          </p:cNvSpPr>
          <p:nvPr>
            <p:ph type="ftr" sz="quarter" idx="11"/>
          </p:nvPr>
        </p:nvSpPr>
        <p:spPr/>
        <p:txBody>
          <a:bodyPr/>
          <a:lstStyle/>
          <a:p>
            <a:r>
              <a:rPr lang="en-US"/>
              <a:t>Texas Play and Development Conference Keynote</a:t>
            </a:r>
          </a:p>
        </p:txBody>
      </p:sp>
      <p:sp>
        <p:nvSpPr>
          <p:cNvPr id="7" name="Slide Number Placeholder 6">
            <a:extLst>
              <a:ext uri="{FF2B5EF4-FFF2-40B4-BE49-F238E27FC236}">
                <a16:creationId xmlns:a16="http://schemas.microsoft.com/office/drawing/2014/main" id="{A439DB70-0BFD-46F3-F815-10BEBC13C2A5}"/>
              </a:ext>
            </a:extLst>
          </p:cNvPr>
          <p:cNvSpPr>
            <a:spLocks noGrp="1"/>
          </p:cNvSpPr>
          <p:nvPr>
            <p:ph type="sldNum" sz="quarter" idx="12"/>
          </p:nvPr>
        </p:nvSpPr>
        <p:spPr/>
        <p:txBody>
          <a:bodyPr/>
          <a:lstStyle/>
          <a:p>
            <a:fld id="{DBA1B0FB-D917-4C8C-928F-313BD683BF39}" type="slidenum">
              <a:rPr lang="en-US" smtClean="0"/>
              <a:t>29</a:t>
            </a:fld>
            <a:endParaRPr lang="en-US"/>
          </a:p>
        </p:txBody>
      </p:sp>
    </p:spTree>
    <p:extLst>
      <p:ext uri="{BB962C8B-B14F-4D97-AF65-F5344CB8AC3E}">
        <p14:creationId xmlns:p14="http://schemas.microsoft.com/office/powerpoint/2010/main" val="106665933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21">
            <a:extLst>
              <a:ext uri="{FF2B5EF4-FFF2-40B4-BE49-F238E27FC236}">
                <a16:creationId xmlns:a16="http://schemas.microsoft.com/office/drawing/2014/main" id="{F8FAEED9-1ECD-45F9-87A0-9394BAEABB79}"/>
              </a:ext>
            </a:extLst>
          </p:cNvPr>
          <p:cNvSpPr>
            <a:spLocks noGrp="1"/>
          </p:cNvSpPr>
          <p:nvPr>
            <p:ph type="ctrTitle"/>
          </p:nvPr>
        </p:nvSpPr>
        <p:spPr>
          <a:xfrm>
            <a:off x="550863" y="549275"/>
            <a:ext cx="5437187" cy="2986234"/>
          </a:xfrm>
        </p:spPr>
        <p:txBody>
          <a:bodyPr/>
          <a:lstStyle/>
          <a:p>
            <a:r>
              <a:rPr lang="en-US" dirty="0"/>
              <a:t>Thank You</a:t>
            </a:r>
          </a:p>
        </p:txBody>
      </p:sp>
      <p:sp>
        <p:nvSpPr>
          <p:cNvPr id="23" name="Subtitle 22">
            <a:extLst>
              <a:ext uri="{FF2B5EF4-FFF2-40B4-BE49-F238E27FC236}">
                <a16:creationId xmlns:a16="http://schemas.microsoft.com/office/drawing/2014/main" id="{8E5E4638-9BCB-4C2E-914F-CC868E2020D5}"/>
              </a:ext>
            </a:extLst>
          </p:cNvPr>
          <p:cNvSpPr>
            <a:spLocks noGrp="1"/>
          </p:cNvSpPr>
          <p:nvPr>
            <p:ph type="subTitle" idx="1"/>
          </p:nvPr>
        </p:nvSpPr>
        <p:spPr>
          <a:xfrm>
            <a:off x="550863" y="3827610"/>
            <a:ext cx="4935537" cy="2265216"/>
          </a:xfrm>
        </p:spPr>
        <p:txBody>
          <a:bodyPr/>
          <a:lstStyle/>
          <a:p>
            <a:r>
              <a:rPr lang="en-US" dirty="0"/>
              <a:t>“Billy” – Dr. Josh Thompson </a:t>
            </a:r>
          </a:p>
          <a:p>
            <a:r>
              <a:rPr lang="en-US" dirty="0"/>
              <a:t>My passion is to promote and protect childlike wonder and love of learning through play.</a:t>
            </a:r>
          </a:p>
        </p:txBody>
      </p:sp>
      <p:pic>
        <p:nvPicPr>
          <p:cNvPr id="27" name="Picture Placeholder 26" descr="Data Points Digital background">
            <a:extLst>
              <a:ext uri="{FF2B5EF4-FFF2-40B4-BE49-F238E27FC236}">
                <a16:creationId xmlns:a16="http://schemas.microsoft.com/office/drawing/2014/main" id="{9E660784-34E2-4CDA-926A-DDD6AAF35046}"/>
              </a:ext>
            </a:extLst>
          </p:cNvPr>
          <p:cNvPicPr>
            <a:picLocks noGrp="1" noChangeAspect="1"/>
          </p:cNvPicPr>
          <p:nvPr>
            <p:ph type="pic" sz="quarter" idx="15"/>
          </p:nvPr>
        </p:nvPicPr>
        <p:blipFill rotWithShape="1">
          <a:blip r:embed="rId2" cstate="screen">
            <a:extLst>
              <a:ext uri="{28A0092B-C50C-407E-A947-70E740481C1C}">
                <a14:useLocalDpi xmlns:a14="http://schemas.microsoft.com/office/drawing/2010/main" val="0"/>
              </a:ext>
            </a:extLst>
          </a:blip>
          <a:srcRect/>
          <a:stretch/>
        </p:blipFill>
        <p:spPr>
          <a:xfrm>
            <a:off x="6556248" y="548640"/>
            <a:ext cx="5084064" cy="2880360"/>
          </a:xfrm>
        </p:spPr>
      </p:pic>
      <p:pic>
        <p:nvPicPr>
          <p:cNvPr id="33" name="Picture Placeholder 32" descr="Data Points Digital background">
            <a:extLst>
              <a:ext uri="{FF2B5EF4-FFF2-40B4-BE49-F238E27FC236}">
                <a16:creationId xmlns:a16="http://schemas.microsoft.com/office/drawing/2014/main" id="{48106962-23C6-4DFE-BB3A-E5FFF03F38CE}"/>
              </a:ext>
            </a:extLst>
          </p:cNvPr>
          <p:cNvPicPr>
            <a:picLocks noGrp="1" noChangeAspect="1"/>
          </p:cNvPicPr>
          <p:nvPr>
            <p:ph type="pic" sz="quarter" idx="16"/>
          </p:nvPr>
        </p:nvPicPr>
        <p:blipFill rotWithShape="1">
          <a:blip r:embed="rId3" cstate="screen">
            <a:extLst>
              <a:ext uri="{28A0092B-C50C-407E-A947-70E740481C1C}">
                <a14:useLocalDpi xmlns:a14="http://schemas.microsoft.com/office/drawing/2010/main" val="0"/>
              </a:ext>
            </a:extLst>
          </a:blip>
          <a:srcRect/>
          <a:stretch/>
        </p:blipFill>
        <p:spPr>
          <a:xfrm>
            <a:off x="6556248" y="3429000"/>
            <a:ext cx="5084064" cy="2880360"/>
          </a:xfrm>
        </p:spPr>
      </p:pic>
      <p:sp>
        <p:nvSpPr>
          <p:cNvPr id="4" name="Date Placeholder 3">
            <a:extLst>
              <a:ext uri="{FF2B5EF4-FFF2-40B4-BE49-F238E27FC236}">
                <a16:creationId xmlns:a16="http://schemas.microsoft.com/office/drawing/2014/main" id="{7823E305-6365-4345-8BD1-4A31C61D96CB}"/>
              </a:ext>
            </a:extLst>
          </p:cNvPr>
          <p:cNvSpPr>
            <a:spLocks noGrp="1"/>
          </p:cNvSpPr>
          <p:nvPr>
            <p:ph type="dt" sz="half" idx="10"/>
          </p:nvPr>
        </p:nvSpPr>
        <p:spPr>
          <a:xfrm>
            <a:off x="550863" y="6507212"/>
            <a:ext cx="2628900" cy="153888"/>
          </a:xfrm>
        </p:spPr>
        <p:txBody>
          <a:bodyPr/>
          <a:lstStyle/>
          <a:p>
            <a:r>
              <a:rPr lang="en-US"/>
              <a:t>Saturday, March 23, 2024</a:t>
            </a:r>
          </a:p>
        </p:txBody>
      </p:sp>
      <p:sp>
        <p:nvSpPr>
          <p:cNvPr id="5" name="Footer Placeholder 4">
            <a:extLst>
              <a:ext uri="{FF2B5EF4-FFF2-40B4-BE49-F238E27FC236}">
                <a16:creationId xmlns:a16="http://schemas.microsoft.com/office/drawing/2014/main" id="{0B37A3FF-ED32-4C4A-A21F-848A3BF6F896}"/>
              </a:ext>
            </a:extLst>
          </p:cNvPr>
          <p:cNvSpPr>
            <a:spLocks noGrp="1"/>
          </p:cNvSpPr>
          <p:nvPr>
            <p:ph type="ftr" sz="quarter" idx="11"/>
          </p:nvPr>
        </p:nvSpPr>
        <p:spPr>
          <a:xfrm>
            <a:off x="3359150" y="6507212"/>
            <a:ext cx="6379210" cy="153888"/>
          </a:xfrm>
        </p:spPr>
        <p:txBody>
          <a:bodyPr/>
          <a:lstStyle/>
          <a:p>
            <a:r>
              <a:rPr lang="en-US"/>
              <a:t>Texas Play and Development Conference Keynote</a:t>
            </a:r>
          </a:p>
        </p:txBody>
      </p:sp>
      <p:sp>
        <p:nvSpPr>
          <p:cNvPr id="6" name="Slide Number Placeholder 5">
            <a:extLst>
              <a:ext uri="{FF2B5EF4-FFF2-40B4-BE49-F238E27FC236}">
                <a16:creationId xmlns:a16="http://schemas.microsoft.com/office/drawing/2014/main" id="{36E60F23-FB58-4EF8-82FD-E86CED25FDD4}"/>
              </a:ext>
            </a:extLst>
          </p:cNvPr>
          <p:cNvSpPr>
            <a:spLocks noGrp="1"/>
          </p:cNvSpPr>
          <p:nvPr>
            <p:ph type="sldNum" sz="quarter" idx="12"/>
          </p:nvPr>
        </p:nvSpPr>
        <p:spPr>
          <a:xfrm>
            <a:off x="9948863" y="6507212"/>
            <a:ext cx="1692274" cy="153888"/>
          </a:xfrm>
        </p:spPr>
        <p:txBody>
          <a:bodyPr/>
          <a:lstStyle/>
          <a:p>
            <a:fld id="{DBA1B0FB-D917-4C8C-928F-313BD683BF39}" type="slidenum">
              <a:rPr lang="en-US" smtClean="0"/>
              <a:pPr/>
              <a:t>30</a:t>
            </a:fld>
            <a:endParaRPr lang="en-US"/>
          </a:p>
        </p:txBody>
      </p:sp>
      <p:pic>
        <p:nvPicPr>
          <p:cNvPr id="3" name="Picture 2" descr="A qr code with a dinosaur&#10;&#10;Description automatically generated">
            <a:extLst>
              <a:ext uri="{FF2B5EF4-FFF2-40B4-BE49-F238E27FC236}">
                <a16:creationId xmlns:a16="http://schemas.microsoft.com/office/drawing/2014/main" id="{61BF30FD-7F3D-6351-FD43-E2D145DF2EFE}"/>
              </a:ext>
            </a:extLst>
          </p:cNvPr>
          <p:cNvPicPr>
            <a:picLocks noChangeAspect="1"/>
          </p:cNvPicPr>
          <p:nvPr/>
        </p:nvPicPr>
        <p:blipFill>
          <a:blip r:embed="rId4"/>
          <a:stretch>
            <a:fillRect/>
          </a:stretch>
        </p:blipFill>
        <p:spPr>
          <a:xfrm>
            <a:off x="3732200" y="340528"/>
            <a:ext cx="3388156" cy="3388156"/>
          </a:xfrm>
          <a:prstGeom prst="rect">
            <a:avLst/>
          </a:prstGeom>
        </p:spPr>
      </p:pic>
    </p:spTree>
    <p:extLst>
      <p:ext uri="{BB962C8B-B14F-4D97-AF65-F5344CB8AC3E}">
        <p14:creationId xmlns:p14="http://schemas.microsoft.com/office/powerpoint/2010/main" val="324779884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21">
            <a:extLst>
              <a:ext uri="{FF2B5EF4-FFF2-40B4-BE49-F238E27FC236}">
                <a16:creationId xmlns:a16="http://schemas.microsoft.com/office/drawing/2014/main" id="{F8FAEED9-1ECD-45F9-87A0-9394BAEABB79}"/>
              </a:ext>
            </a:extLst>
          </p:cNvPr>
          <p:cNvSpPr>
            <a:spLocks noGrp="1"/>
          </p:cNvSpPr>
          <p:nvPr>
            <p:ph type="ctrTitle"/>
          </p:nvPr>
        </p:nvSpPr>
        <p:spPr>
          <a:xfrm>
            <a:off x="550863" y="549275"/>
            <a:ext cx="5437187" cy="2986234"/>
          </a:xfrm>
        </p:spPr>
        <p:txBody>
          <a:bodyPr/>
          <a:lstStyle/>
          <a:p>
            <a:r>
              <a:rPr lang="en-US" dirty="0"/>
              <a:t>Thank You</a:t>
            </a:r>
          </a:p>
        </p:txBody>
      </p:sp>
      <p:sp>
        <p:nvSpPr>
          <p:cNvPr id="23" name="Subtitle 22">
            <a:extLst>
              <a:ext uri="{FF2B5EF4-FFF2-40B4-BE49-F238E27FC236}">
                <a16:creationId xmlns:a16="http://schemas.microsoft.com/office/drawing/2014/main" id="{8E5E4638-9BCB-4C2E-914F-CC868E2020D5}"/>
              </a:ext>
            </a:extLst>
          </p:cNvPr>
          <p:cNvSpPr>
            <a:spLocks noGrp="1"/>
          </p:cNvSpPr>
          <p:nvPr>
            <p:ph type="subTitle" idx="1"/>
          </p:nvPr>
        </p:nvSpPr>
        <p:spPr>
          <a:xfrm>
            <a:off x="550863" y="3827610"/>
            <a:ext cx="4935537" cy="2265216"/>
          </a:xfrm>
        </p:spPr>
        <p:txBody>
          <a:bodyPr/>
          <a:lstStyle/>
          <a:p>
            <a:r>
              <a:rPr lang="en-US" dirty="0"/>
              <a:t>“Billy” – Dr. Josh Thompson </a:t>
            </a:r>
          </a:p>
          <a:p>
            <a:r>
              <a:rPr lang="en-US" dirty="0"/>
              <a:t>Josh.Thompson@tamuc.edu</a:t>
            </a:r>
          </a:p>
          <a:p>
            <a:r>
              <a:rPr lang="en-US" dirty="0"/>
              <a:t>http://faculty.tamuc.edu/jthompson/play/keynote</a:t>
            </a:r>
          </a:p>
        </p:txBody>
      </p:sp>
      <p:pic>
        <p:nvPicPr>
          <p:cNvPr id="27" name="Picture Placeholder 26" descr="Data Points Digital background">
            <a:extLst>
              <a:ext uri="{FF2B5EF4-FFF2-40B4-BE49-F238E27FC236}">
                <a16:creationId xmlns:a16="http://schemas.microsoft.com/office/drawing/2014/main" id="{9E660784-34E2-4CDA-926A-DDD6AAF35046}"/>
              </a:ext>
            </a:extLst>
          </p:cNvPr>
          <p:cNvPicPr>
            <a:picLocks noGrp="1" noChangeAspect="1"/>
          </p:cNvPicPr>
          <p:nvPr>
            <p:ph type="pic" sz="quarter" idx="15"/>
          </p:nvPr>
        </p:nvPicPr>
        <p:blipFill rotWithShape="1">
          <a:blip r:embed="rId2" cstate="screen">
            <a:extLst>
              <a:ext uri="{28A0092B-C50C-407E-A947-70E740481C1C}">
                <a14:useLocalDpi xmlns:a14="http://schemas.microsoft.com/office/drawing/2010/main" val="0"/>
              </a:ext>
            </a:extLst>
          </a:blip>
          <a:srcRect/>
          <a:stretch/>
        </p:blipFill>
        <p:spPr>
          <a:xfrm>
            <a:off x="6556248" y="548640"/>
            <a:ext cx="5084064" cy="2880360"/>
          </a:xfrm>
        </p:spPr>
      </p:pic>
      <p:pic>
        <p:nvPicPr>
          <p:cNvPr id="33" name="Picture Placeholder 32" descr="Data Points Digital background">
            <a:extLst>
              <a:ext uri="{FF2B5EF4-FFF2-40B4-BE49-F238E27FC236}">
                <a16:creationId xmlns:a16="http://schemas.microsoft.com/office/drawing/2014/main" id="{48106962-23C6-4DFE-BB3A-E5FFF03F38CE}"/>
              </a:ext>
            </a:extLst>
          </p:cNvPr>
          <p:cNvPicPr>
            <a:picLocks noGrp="1" noChangeAspect="1"/>
          </p:cNvPicPr>
          <p:nvPr>
            <p:ph type="pic" sz="quarter" idx="16"/>
          </p:nvPr>
        </p:nvPicPr>
        <p:blipFill rotWithShape="1">
          <a:blip r:embed="rId3" cstate="screen">
            <a:extLst>
              <a:ext uri="{28A0092B-C50C-407E-A947-70E740481C1C}">
                <a14:useLocalDpi xmlns:a14="http://schemas.microsoft.com/office/drawing/2010/main" val="0"/>
              </a:ext>
            </a:extLst>
          </a:blip>
          <a:srcRect/>
          <a:stretch/>
        </p:blipFill>
        <p:spPr>
          <a:xfrm>
            <a:off x="6556248" y="3429000"/>
            <a:ext cx="5084064" cy="2880360"/>
          </a:xfrm>
        </p:spPr>
      </p:pic>
      <p:sp>
        <p:nvSpPr>
          <p:cNvPr id="4" name="Date Placeholder 3">
            <a:extLst>
              <a:ext uri="{FF2B5EF4-FFF2-40B4-BE49-F238E27FC236}">
                <a16:creationId xmlns:a16="http://schemas.microsoft.com/office/drawing/2014/main" id="{7823E305-6365-4345-8BD1-4A31C61D96CB}"/>
              </a:ext>
            </a:extLst>
          </p:cNvPr>
          <p:cNvSpPr>
            <a:spLocks noGrp="1"/>
          </p:cNvSpPr>
          <p:nvPr>
            <p:ph type="dt" sz="half" idx="10"/>
          </p:nvPr>
        </p:nvSpPr>
        <p:spPr>
          <a:xfrm>
            <a:off x="550863" y="6507212"/>
            <a:ext cx="2628900" cy="153888"/>
          </a:xfrm>
        </p:spPr>
        <p:txBody>
          <a:bodyPr/>
          <a:lstStyle/>
          <a:p>
            <a:r>
              <a:rPr lang="en-US"/>
              <a:t>Saturday, March 23, 2024</a:t>
            </a:r>
          </a:p>
        </p:txBody>
      </p:sp>
      <p:sp>
        <p:nvSpPr>
          <p:cNvPr id="5" name="Footer Placeholder 4">
            <a:extLst>
              <a:ext uri="{FF2B5EF4-FFF2-40B4-BE49-F238E27FC236}">
                <a16:creationId xmlns:a16="http://schemas.microsoft.com/office/drawing/2014/main" id="{0B37A3FF-ED32-4C4A-A21F-848A3BF6F896}"/>
              </a:ext>
            </a:extLst>
          </p:cNvPr>
          <p:cNvSpPr>
            <a:spLocks noGrp="1"/>
          </p:cNvSpPr>
          <p:nvPr>
            <p:ph type="ftr" sz="quarter" idx="11"/>
          </p:nvPr>
        </p:nvSpPr>
        <p:spPr>
          <a:xfrm>
            <a:off x="3359150" y="6507212"/>
            <a:ext cx="6379210" cy="153888"/>
          </a:xfrm>
        </p:spPr>
        <p:txBody>
          <a:bodyPr/>
          <a:lstStyle/>
          <a:p>
            <a:r>
              <a:rPr lang="en-US"/>
              <a:t>Texas Play and Development Conference Keynote</a:t>
            </a:r>
          </a:p>
        </p:txBody>
      </p:sp>
      <p:sp>
        <p:nvSpPr>
          <p:cNvPr id="6" name="Slide Number Placeholder 5">
            <a:extLst>
              <a:ext uri="{FF2B5EF4-FFF2-40B4-BE49-F238E27FC236}">
                <a16:creationId xmlns:a16="http://schemas.microsoft.com/office/drawing/2014/main" id="{36E60F23-FB58-4EF8-82FD-E86CED25FDD4}"/>
              </a:ext>
            </a:extLst>
          </p:cNvPr>
          <p:cNvSpPr>
            <a:spLocks noGrp="1"/>
          </p:cNvSpPr>
          <p:nvPr>
            <p:ph type="sldNum" sz="quarter" idx="12"/>
          </p:nvPr>
        </p:nvSpPr>
        <p:spPr>
          <a:xfrm>
            <a:off x="9948863" y="6507212"/>
            <a:ext cx="1692274" cy="153888"/>
          </a:xfrm>
        </p:spPr>
        <p:txBody>
          <a:bodyPr/>
          <a:lstStyle/>
          <a:p>
            <a:fld id="{DBA1B0FB-D917-4C8C-928F-313BD683BF39}" type="slidenum">
              <a:rPr lang="en-US" smtClean="0"/>
              <a:pPr/>
              <a:t>31</a:t>
            </a:fld>
            <a:endParaRPr lang="en-US"/>
          </a:p>
        </p:txBody>
      </p:sp>
      <p:pic>
        <p:nvPicPr>
          <p:cNvPr id="3" name="Picture 2" descr="A qr code with a dinosaur&#10;&#10;Description automatically generated">
            <a:extLst>
              <a:ext uri="{FF2B5EF4-FFF2-40B4-BE49-F238E27FC236}">
                <a16:creationId xmlns:a16="http://schemas.microsoft.com/office/drawing/2014/main" id="{61BF30FD-7F3D-6351-FD43-E2D145DF2EFE}"/>
              </a:ext>
            </a:extLst>
          </p:cNvPr>
          <p:cNvPicPr>
            <a:picLocks noChangeAspect="1"/>
          </p:cNvPicPr>
          <p:nvPr/>
        </p:nvPicPr>
        <p:blipFill>
          <a:blip r:embed="rId4"/>
          <a:stretch>
            <a:fillRect/>
          </a:stretch>
        </p:blipFill>
        <p:spPr>
          <a:xfrm>
            <a:off x="3732200" y="340528"/>
            <a:ext cx="3388156" cy="3388156"/>
          </a:xfrm>
          <a:prstGeom prst="rect">
            <a:avLst/>
          </a:prstGeom>
        </p:spPr>
      </p:pic>
    </p:spTree>
    <p:extLst>
      <p:ext uri="{BB962C8B-B14F-4D97-AF65-F5344CB8AC3E}">
        <p14:creationId xmlns:p14="http://schemas.microsoft.com/office/powerpoint/2010/main" val="3182307939"/>
      </p:ext>
    </p:extLst>
  </p:cSld>
  <p:clrMapOvr>
    <a:masterClrMapping/>
  </p:clrMapOvr>
</p:sld>
</file>

<file path=ppt/theme/theme1.xml><?xml version="1.0" encoding="utf-8"?>
<a:theme xmlns:a="http://schemas.openxmlformats.org/drawingml/2006/main" name="3DFloatVTI">
  <a:themeElements>
    <a:clrScheme name="Float">
      <a:dk1>
        <a:sysClr val="windowText" lastClr="000000"/>
      </a:dk1>
      <a:lt1>
        <a:sysClr val="window" lastClr="FFFFFF"/>
      </a:lt1>
      <a:dk2>
        <a:srgbClr val="1B192E"/>
      </a:dk2>
      <a:lt2>
        <a:srgbClr val="EAE5EB"/>
      </a:lt2>
      <a:accent1>
        <a:srgbClr val="13BE89"/>
      </a:accent1>
      <a:accent2>
        <a:srgbClr val="12B1BF"/>
      </a:accent2>
      <a:accent3>
        <a:srgbClr val="D40AA8"/>
      </a:accent3>
      <a:accent4>
        <a:srgbClr val="B86E62"/>
      </a:accent4>
      <a:accent5>
        <a:srgbClr val="A3A3C1"/>
      </a:accent5>
      <a:accent6>
        <a:srgbClr val="37335B"/>
      </a:accent6>
      <a:hlink>
        <a:srgbClr val="0066FF"/>
      </a:hlink>
      <a:folHlink>
        <a:srgbClr val="666699"/>
      </a:folHlink>
    </a:clrScheme>
    <a:fontScheme name="Float">
      <a:majorFont>
        <a:latin typeface="Walbaum Display"/>
        <a:ea typeface=""/>
        <a:cs typeface=""/>
      </a:majorFont>
      <a:minorFont>
        <a:latin typeface="Gill Sans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3DFloatVTI" id="{F59BA300-ED19-4B39-9AE3-7882B1DE8B78}" vid="{0FEC63E3-719F-4F50-9F1E-5B8BAF39109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8" ma:contentTypeDescription="Create a new document." ma:contentTypeScope="" ma:versionID="22a266b9fa9a230c5a512669d8b298c3">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eddc33fff6b14141ee5c74a0d29ea6a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element ref="ns1:_ip_UnifiedCompliancePolicyProperties" minOccurs="0"/>
                <xsd:element ref="ns1:_ip_UnifiedCompliancePolicyUIAction" minOccurs="0"/>
                <xsd:element ref="ns2:Image" minOccurs="0"/>
                <xsd:element ref="ns2: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element name="Image" ma:index="22" nillable="true" ma:displayName="Image" ma:format="Image" ma:internalName="Image">
      <xsd:complexType>
        <xsd:complexContent>
          <xsd:extension base="dms:URL">
            <xsd:sequence>
              <xsd:element name="Url" type="dms:ValidUrl" minOccurs="0" nillable="true"/>
              <xsd:element name="Description" type="xsd:string" nillable="true"/>
            </xsd:sequence>
          </xsd:extension>
        </xsd:complexContent>
      </xsd:complexType>
    </xsd:element>
    <xsd:element name="lcf76f155ced4ddcb4097134ff3c332f" ma:index="24" nillable="true" ma:taxonomy="true" ma:internalName="lcf76f155ced4ddcb4097134ff3c332f" ma:taxonomyFieldName="MediaServiceAITags" ma:displayName="Image Tags" ma:readOnly="false" ma:fieldId="{5cf76f15-5ced-4ddc-b409-7134ff3c332f}" ma:taxonomyMulti="true" ma:sspId="e385fb40-52d4-4fae-9c5b-3e8ff8a5878e" ma:termSetId="09814cd3-568e-4e90-9814-8d621ff8fb84" ma:anchorId="00000000-0000-0000-0000-000000000000"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5" nillable="true" ma:displayName="Taxonomy Catch All Column" ma:hidden="true" ma:list="{3f6bfcbc-3db3-4ae6-bd76-326f0798ad28}" ma:internalName="TaxCatchAll"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_ip_UnifiedCompliancePolicyProperties xmlns="http://schemas.microsoft.com/sharepoint/v3" xsi:nil="true"/>
    <lcf76f155ced4ddcb4097134ff3c332f xmlns="71af3243-3dd4-4a8d-8c0d-dd76da1f02a5">
      <Terms xmlns="http://schemas.microsoft.com/office/infopath/2007/PartnerControls"/>
    </lcf76f155ced4ddcb4097134ff3c332f>
    <TaxCatchAll xmlns="230e9df3-be65-4c73-a93b-d1236ebd677e"/>
    <MediaServiceKeyPoints xmlns="71af3243-3dd4-4a8d-8c0d-dd76da1f02a5" xsi:nil="true"/>
  </documentManagement>
</p:properties>
</file>

<file path=customXml/itemProps1.xml><?xml version="1.0" encoding="utf-8"?>
<ds:datastoreItem xmlns:ds="http://schemas.openxmlformats.org/officeDocument/2006/customXml" ds:itemID="{DE4876F9-7AE1-498D-B8FE-1E3AD703D2A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04751AB-E840-446F-8D49-E697067EC887}">
  <ds:schemaRefs>
    <ds:schemaRef ds:uri="http://schemas.microsoft.com/sharepoint/v3/contenttype/forms"/>
  </ds:schemaRefs>
</ds:datastoreItem>
</file>

<file path=customXml/itemProps3.xml><?xml version="1.0" encoding="utf-8"?>
<ds:datastoreItem xmlns:ds="http://schemas.openxmlformats.org/officeDocument/2006/customXml" ds:itemID="{50811A92-D464-4AC4-A396-BA73B10CEEAC}">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docMetadata/LabelInfo.xml><?xml version="1.0" encoding="utf-8"?>
<clbl:labelList xmlns:clbl="http://schemas.microsoft.com/office/2020/mipLabelMetadata">
  <clbl:label id="{f42aa342-8706-4288-bd11-ebb85995028c}" enabled="1" method="Standard" siteId="{72f988bf-86f1-41af-91ab-2d7cd011db47}" contentBits="0" removed="0"/>
</clbl:labelList>
</file>

<file path=docProps/app.xml><?xml version="1.0" encoding="utf-8"?>
<Properties xmlns="http://schemas.openxmlformats.org/officeDocument/2006/extended-properties" xmlns:vt="http://schemas.openxmlformats.org/officeDocument/2006/docPropsVTypes">
  <Template>{0105FFDE-F88C-4F00-8612-BD8302E2FE8D}tf33713516_win32</Template>
  <TotalTime>9941</TotalTime>
  <Words>1143</Words>
  <Application>Microsoft Office PowerPoint</Application>
  <PresentationFormat>Widescreen</PresentationFormat>
  <Paragraphs>201</Paragraphs>
  <Slides>31</Slides>
  <Notes>11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31</vt:i4>
      </vt:variant>
    </vt:vector>
  </HeadingPairs>
  <TitlesOfParts>
    <vt:vector size="40" baseType="lpstr">
      <vt:lpstr>Aptos</vt:lpstr>
      <vt:lpstr>Arial</vt:lpstr>
      <vt:lpstr>Baguet Script</vt:lpstr>
      <vt:lpstr>Calibri</vt:lpstr>
      <vt:lpstr>Gill Sans MT</vt:lpstr>
      <vt:lpstr>Symbol</vt:lpstr>
      <vt:lpstr>Walbaum Display</vt:lpstr>
      <vt:lpstr>YAFp83zF87A 1</vt:lpstr>
      <vt:lpstr>3DFloatVTI</vt:lpstr>
      <vt:lpstr>Playful Learning: Good for You!  </vt:lpstr>
      <vt:lpstr>Agenda</vt:lpstr>
      <vt:lpstr>Agenda</vt:lpstr>
      <vt:lpstr>PowerPoint Presentation</vt:lpstr>
      <vt:lpstr>Provocation </vt:lpstr>
      <vt:lpstr>Provocation </vt:lpstr>
      <vt:lpstr>Provocation </vt:lpstr>
      <vt:lpstr>Benefits of Playful Learning</vt:lpstr>
      <vt:lpstr>Benefits of Playful Learning</vt:lpstr>
      <vt:lpstr>PowerPoint Presentation</vt:lpstr>
      <vt:lpstr>What We Know About Child Development  &amp; the Value of Playful Learning</vt:lpstr>
      <vt:lpstr>PowerPoint Presentation</vt:lpstr>
      <vt:lpstr>Turn &amp; Talk </vt:lpstr>
      <vt:lpstr>What We Know About Our EC Teachers and Caregivers &amp; the Value of Playful Teaching</vt:lpstr>
      <vt:lpstr>PowerPoint Presentation</vt:lpstr>
      <vt:lpstr>PowerPoint Presentation</vt:lpstr>
      <vt:lpstr>PowerPoint Presentation</vt:lpstr>
      <vt:lpstr>Scenes from the Classroom</vt:lpstr>
      <vt:lpstr>Turn &amp; Talk </vt:lpstr>
      <vt:lpstr>Teaching From Your Whole Person</vt:lpstr>
      <vt:lpstr>Change the Conversation about CARE</vt:lpstr>
      <vt:lpstr>PowerPoint Presentation</vt:lpstr>
      <vt:lpstr>PowerPoint Presentation</vt:lpstr>
      <vt:lpstr>PowerPoint Presentation</vt:lpstr>
      <vt:lpstr>PowerPoint Presentation</vt:lpstr>
      <vt:lpstr>Stacy Benge The Whole Child  Alphabet: How Young Children Actually Develop Literacy </vt:lpstr>
      <vt:lpstr>How can we help? </vt:lpstr>
      <vt:lpstr>Penumbra  the shadow cast by the earth or moon over an area experiencing a partial eclipse.</vt:lpstr>
      <vt:lpstr>You and the child </vt:lpstr>
      <vt:lpstr>Thank You</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Storytelling</dc:title>
  <dc:creator>Josh Thompson</dc:creator>
  <cp:lastModifiedBy>Josh Thompson</cp:lastModifiedBy>
  <cp:revision>30</cp:revision>
  <dcterms:created xsi:type="dcterms:W3CDTF">2024-02-28T00:58:40Z</dcterms:created>
  <dcterms:modified xsi:type="dcterms:W3CDTF">2024-03-23T05:07:18Z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