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27"/>
  </p:notesMasterIdLst>
  <p:handoutMasterIdLst>
    <p:handoutMasterId r:id="rId28"/>
  </p:handoutMasterIdLst>
  <p:sldIdLst>
    <p:sldId id="404" r:id="rId5"/>
    <p:sldId id="403" r:id="rId6"/>
    <p:sldId id="389" r:id="rId7"/>
    <p:sldId id="317" r:id="rId8"/>
    <p:sldId id="400" r:id="rId9"/>
    <p:sldId id="401" r:id="rId10"/>
    <p:sldId id="396" r:id="rId11"/>
    <p:sldId id="398" r:id="rId12"/>
    <p:sldId id="277" r:id="rId13"/>
    <p:sldId id="397" r:id="rId14"/>
    <p:sldId id="278" r:id="rId15"/>
    <p:sldId id="279" r:id="rId16"/>
    <p:sldId id="268" r:id="rId17"/>
    <p:sldId id="394" r:id="rId18"/>
    <p:sldId id="402" r:id="rId19"/>
    <p:sldId id="395" r:id="rId20"/>
    <p:sldId id="391" r:id="rId21"/>
    <p:sldId id="409" r:id="rId22"/>
    <p:sldId id="405" r:id="rId23"/>
    <p:sldId id="406" r:id="rId24"/>
    <p:sldId id="407" r:id="rId25"/>
    <p:sldId id="40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E22D8-D383-4B9A-95F9-ED90AB4638C0}" v="86" dt="2024-02-19T00:59:24.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725" autoAdjust="0"/>
  </p:normalViewPr>
  <p:slideViewPr>
    <p:cSldViewPr snapToGrid="0">
      <p:cViewPr>
        <p:scale>
          <a:sx n="130" d="100"/>
          <a:sy n="130" d="100"/>
        </p:scale>
        <p:origin x="-594" y="-57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5766"/>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Thompson" userId="7a31bbea-ccc7-4cdc-ae70-7e1181c91a31" providerId="ADAL" clId="{8D76C69C-AE2D-4C9C-9275-1D620C262F84}"/>
    <pc:docChg chg="undo custSel addSld modSld modShowInfo">
      <pc:chgData name="Josh Thompson" userId="7a31bbea-ccc7-4cdc-ae70-7e1181c91a31" providerId="ADAL" clId="{8D76C69C-AE2D-4C9C-9275-1D620C262F84}" dt="2023-09-23T13:02:44.005" v="26" actId="1076"/>
      <pc:docMkLst>
        <pc:docMk/>
      </pc:docMkLst>
      <pc:sldChg chg="modTransition">
        <pc:chgData name="Josh Thompson" userId="7a31bbea-ccc7-4cdc-ae70-7e1181c91a31" providerId="ADAL" clId="{8D76C69C-AE2D-4C9C-9275-1D620C262F84}" dt="2023-09-16T14:51:14.369" v="0"/>
        <pc:sldMkLst>
          <pc:docMk/>
          <pc:sldMk cId="2979876663" sldId="268"/>
        </pc:sldMkLst>
      </pc:sldChg>
      <pc:sldChg chg="modTransition">
        <pc:chgData name="Josh Thompson" userId="7a31bbea-ccc7-4cdc-ae70-7e1181c91a31" providerId="ADAL" clId="{8D76C69C-AE2D-4C9C-9275-1D620C262F84}" dt="2023-09-16T14:51:14.369" v="0"/>
        <pc:sldMkLst>
          <pc:docMk/>
          <pc:sldMk cId="3740286033" sldId="277"/>
        </pc:sldMkLst>
      </pc:sldChg>
      <pc:sldChg chg="modTransition">
        <pc:chgData name="Josh Thompson" userId="7a31bbea-ccc7-4cdc-ae70-7e1181c91a31" providerId="ADAL" clId="{8D76C69C-AE2D-4C9C-9275-1D620C262F84}" dt="2023-09-16T14:51:14.369" v="0"/>
        <pc:sldMkLst>
          <pc:docMk/>
          <pc:sldMk cId="2496947791" sldId="278"/>
        </pc:sldMkLst>
      </pc:sldChg>
      <pc:sldChg chg="modTransition">
        <pc:chgData name="Josh Thompson" userId="7a31bbea-ccc7-4cdc-ae70-7e1181c91a31" providerId="ADAL" clId="{8D76C69C-AE2D-4C9C-9275-1D620C262F84}" dt="2023-09-16T14:51:14.369" v="0"/>
        <pc:sldMkLst>
          <pc:docMk/>
          <pc:sldMk cId="395518310" sldId="279"/>
        </pc:sldMkLst>
      </pc:sldChg>
      <pc:sldChg chg="modTransition">
        <pc:chgData name="Josh Thompson" userId="7a31bbea-ccc7-4cdc-ae70-7e1181c91a31" providerId="ADAL" clId="{8D76C69C-AE2D-4C9C-9275-1D620C262F84}" dt="2023-09-16T14:51:14.369" v="0"/>
        <pc:sldMkLst>
          <pc:docMk/>
          <pc:sldMk cId="560021826" sldId="317"/>
        </pc:sldMkLst>
      </pc:sldChg>
      <pc:sldChg chg="modTransition">
        <pc:chgData name="Josh Thompson" userId="7a31bbea-ccc7-4cdc-ae70-7e1181c91a31" providerId="ADAL" clId="{8D76C69C-AE2D-4C9C-9275-1D620C262F84}" dt="2023-09-16T14:51:14.369" v="0"/>
        <pc:sldMkLst>
          <pc:docMk/>
          <pc:sldMk cId="2313234867" sldId="389"/>
        </pc:sldMkLst>
      </pc:sldChg>
      <pc:sldChg chg="modTransition">
        <pc:chgData name="Josh Thompson" userId="7a31bbea-ccc7-4cdc-ae70-7e1181c91a31" providerId="ADAL" clId="{8D76C69C-AE2D-4C9C-9275-1D620C262F84}" dt="2023-09-16T14:51:14.369" v="0"/>
        <pc:sldMkLst>
          <pc:docMk/>
          <pc:sldMk cId="3247798845" sldId="391"/>
        </pc:sldMkLst>
      </pc:sldChg>
      <pc:sldChg chg="modTransition">
        <pc:chgData name="Josh Thompson" userId="7a31bbea-ccc7-4cdc-ae70-7e1181c91a31" providerId="ADAL" clId="{8D76C69C-AE2D-4C9C-9275-1D620C262F84}" dt="2023-09-16T14:51:14.369" v="0"/>
        <pc:sldMkLst>
          <pc:docMk/>
          <pc:sldMk cId="1904725613" sldId="392"/>
        </pc:sldMkLst>
      </pc:sldChg>
      <pc:sldChg chg="modTransition">
        <pc:chgData name="Josh Thompson" userId="7a31bbea-ccc7-4cdc-ae70-7e1181c91a31" providerId="ADAL" clId="{8D76C69C-AE2D-4C9C-9275-1D620C262F84}" dt="2023-09-16T14:51:14.369" v="0"/>
        <pc:sldMkLst>
          <pc:docMk/>
          <pc:sldMk cId="2072909445" sldId="394"/>
        </pc:sldMkLst>
      </pc:sldChg>
      <pc:sldChg chg="modTransition">
        <pc:chgData name="Josh Thompson" userId="7a31bbea-ccc7-4cdc-ae70-7e1181c91a31" providerId="ADAL" clId="{8D76C69C-AE2D-4C9C-9275-1D620C262F84}" dt="2023-09-16T14:51:14.369" v="0"/>
        <pc:sldMkLst>
          <pc:docMk/>
          <pc:sldMk cId="236692665" sldId="395"/>
        </pc:sldMkLst>
      </pc:sldChg>
      <pc:sldChg chg="modTransition">
        <pc:chgData name="Josh Thompson" userId="7a31bbea-ccc7-4cdc-ae70-7e1181c91a31" providerId="ADAL" clId="{8D76C69C-AE2D-4C9C-9275-1D620C262F84}" dt="2023-09-16T14:51:14.369" v="0"/>
        <pc:sldMkLst>
          <pc:docMk/>
          <pc:sldMk cId="2052245092" sldId="396"/>
        </pc:sldMkLst>
      </pc:sldChg>
      <pc:sldChg chg="modSp mod modTransition">
        <pc:chgData name="Josh Thompson" userId="7a31bbea-ccc7-4cdc-ae70-7e1181c91a31" providerId="ADAL" clId="{8D76C69C-AE2D-4C9C-9275-1D620C262F84}" dt="2023-09-16T15:03:42.642" v="2" actId="688"/>
        <pc:sldMkLst>
          <pc:docMk/>
          <pc:sldMk cId="1941360627" sldId="397"/>
        </pc:sldMkLst>
        <pc:picChg chg="mod">
          <ac:chgData name="Josh Thompson" userId="7a31bbea-ccc7-4cdc-ae70-7e1181c91a31" providerId="ADAL" clId="{8D76C69C-AE2D-4C9C-9275-1D620C262F84}" dt="2023-09-16T15:03:42.642" v="2" actId="688"/>
          <ac:picMkLst>
            <pc:docMk/>
            <pc:sldMk cId="1941360627" sldId="397"/>
            <ac:picMk id="9" creationId="{D5704D99-CAF4-4AF3-6BC5-538AD0118228}"/>
          </ac:picMkLst>
        </pc:picChg>
      </pc:sldChg>
      <pc:sldChg chg="modTransition">
        <pc:chgData name="Josh Thompson" userId="7a31bbea-ccc7-4cdc-ae70-7e1181c91a31" providerId="ADAL" clId="{8D76C69C-AE2D-4C9C-9275-1D620C262F84}" dt="2023-09-16T14:51:14.369" v="0"/>
        <pc:sldMkLst>
          <pc:docMk/>
          <pc:sldMk cId="1501650821" sldId="398"/>
        </pc:sldMkLst>
      </pc:sldChg>
      <pc:sldChg chg="modTransition">
        <pc:chgData name="Josh Thompson" userId="7a31bbea-ccc7-4cdc-ae70-7e1181c91a31" providerId="ADAL" clId="{8D76C69C-AE2D-4C9C-9275-1D620C262F84}" dt="2023-09-16T14:51:14.369" v="0"/>
        <pc:sldMkLst>
          <pc:docMk/>
          <pc:sldMk cId="1337861898" sldId="399"/>
        </pc:sldMkLst>
      </pc:sldChg>
      <pc:sldChg chg="addSp delSp modSp new mod setBg">
        <pc:chgData name="Josh Thompson" userId="7a31bbea-ccc7-4cdc-ae70-7e1181c91a31" providerId="ADAL" clId="{8D76C69C-AE2D-4C9C-9275-1D620C262F84}" dt="2023-09-23T12:55:59.804" v="14" actId="14100"/>
        <pc:sldMkLst>
          <pc:docMk/>
          <pc:sldMk cId="3998520043" sldId="400"/>
        </pc:sldMkLst>
        <pc:spChg chg="del">
          <ac:chgData name="Josh Thompson" userId="7a31bbea-ccc7-4cdc-ae70-7e1181c91a31" providerId="ADAL" clId="{8D76C69C-AE2D-4C9C-9275-1D620C262F84}" dt="2023-09-23T12:54:56.526" v="4" actId="26606"/>
          <ac:spMkLst>
            <pc:docMk/>
            <pc:sldMk cId="3998520043" sldId="400"/>
            <ac:spMk id="2" creationId="{13846E1E-2F45-12CB-C0EF-8B58B1B79FBC}"/>
          </ac:spMkLst>
        </pc:spChg>
        <pc:spChg chg="del mod">
          <ac:chgData name="Josh Thompson" userId="7a31bbea-ccc7-4cdc-ae70-7e1181c91a31" providerId="ADAL" clId="{8D76C69C-AE2D-4C9C-9275-1D620C262F84}" dt="2023-09-23T12:55:38.711" v="11" actId="478"/>
          <ac:spMkLst>
            <pc:docMk/>
            <pc:sldMk cId="3998520043" sldId="400"/>
            <ac:spMk id="3" creationId="{264600B9-8F71-F3AA-AA5F-81D6508129B8}"/>
          </ac:spMkLst>
        </pc:spChg>
        <pc:spChg chg="del mod">
          <ac:chgData name="Josh Thompson" userId="7a31bbea-ccc7-4cdc-ae70-7e1181c91a31" providerId="ADAL" clId="{8D76C69C-AE2D-4C9C-9275-1D620C262F84}" dt="2023-09-23T12:55:44.853" v="12" actId="478"/>
          <ac:spMkLst>
            <pc:docMk/>
            <pc:sldMk cId="3998520043" sldId="400"/>
            <ac:spMk id="4" creationId="{39D62ED9-72ED-8C43-72BF-B15B77D4944F}"/>
          </ac:spMkLst>
        </pc:spChg>
        <pc:spChg chg="add">
          <ac:chgData name="Josh Thompson" userId="7a31bbea-ccc7-4cdc-ae70-7e1181c91a31" providerId="ADAL" clId="{8D76C69C-AE2D-4C9C-9275-1D620C262F84}" dt="2023-09-23T12:54:56.526" v="4" actId="26606"/>
          <ac:spMkLst>
            <pc:docMk/>
            <pc:sldMk cId="3998520043" sldId="400"/>
            <ac:spMk id="17" creationId="{22C7FDF9-C2A1-45C5-A49B-8B1CA2A3C05B}"/>
          </ac:spMkLst>
        </pc:spChg>
        <pc:grpChg chg="add">
          <ac:chgData name="Josh Thompson" userId="7a31bbea-ccc7-4cdc-ae70-7e1181c91a31" providerId="ADAL" clId="{8D76C69C-AE2D-4C9C-9275-1D620C262F84}" dt="2023-09-23T12:54:56.526" v="4" actId="26606"/>
          <ac:grpSpMkLst>
            <pc:docMk/>
            <pc:sldMk cId="3998520043" sldId="400"/>
            <ac:grpSpMk id="9" creationId="{7575D7A7-3C36-4508-9BC6-70A93BD3C438}"/>
          </ac:grpSpMkLst>
        </pc:grpChg>
        <pc:picChg chg="add mod">
          <ac:chgData name="Josh Thompson" userId="7a31bbea-ccc7-4cdc-ae70-7e1181c91a31" providerId="ADAL" clId="{8D76C69C-AE2D-4C9C-9275-1D620C262F84}" dt="2023-09-23T12:55:59.804" v="14" actId="14100"/>
          <ac:picMkLst>
            <pc:docMk/>
            <pc:sldMk cId="3998520043" sldId="400"/>
            <ac:picMk id="6" creationId="{F2A0350B-C7FC-443E-662D-D848598B58DA}"/>
          </ac:picMkLst>
        </pc:picChg>
        <pc:picChg chg="add">
          <ac:chgData name="Josh Thompson" userId="7a31bbea-ccc7-4cdc-ae70-7e1181c91a31" providerId="ADAL" clId="{8D76C69C-AE2D-4C9C-9275-1D620C262F84}" dt="2023-09-23T12:54:56.526" v="4" actId="26606"/>
          <ac:picMkLst>
            <pc:docMk/>
            <pc:sldMk cId="3998520043" sldId="400"/>
            <ac:picMk id="19" creationId="{8D8988FF-4B5F-49A9-BB7F-B49C1610F1B4}"/>
          </ac:picMkLst>
        </pc:picChg>
        <pc:cxnChg chg="add">
          <ac:chgData name="Josh Thompson" userId="7a31bbea-ccc7-4cdc-ae70-7e1181c91a31" providerId="ADAL" clId="{8D76C69C-AE2D-4C9C-9275-1D620C262F84}" dt="2023-09-23T12:54:56.526" v="4" actId="26606"/>
          <ac:cxnSpMkLst>
            <pc:docMk/>
            <pc:sldMk cId="3998520043" sldId="400"/>
            <ac:cxnSpMk id="15" creationId="{AE446D0E-6531-40B7-A182-FB8602439777}"/>
          </ac:cxnSpMkLst>
        </pc:cxnChg>
        <pc:cxnChg chg="add">
          <ac:chgData name="Josh Thompson" userId="7a31bbea-ccc7-4cdc-ae70-7e1181c91a31" providerId="ADAL" clId="{8D76C69C-AE2D-4C9C-9275-1D620C262F84}" dt="2023-09-23T12:54:56.526" v="4" actId="26606"/>
          <ac:cxnSpMkLst>
            <pc:docMk/>
            <pc:sldMk cId="3998520043" sldId="400"/>
            <ac:cxnSpMk id="21" creationId="{CE580401-353D-4D90-9CA7-316BFD718E5C}"/>
          </ac:cxnSpMkLst>
        </pc:cxnChg>
      </pc:sldChg>
      <pc:sldChg chg="addSp delSp modSp new mod setBg">
        <pc:chgData name="Josh Thompson" userId="7a31bbea-ccc7-4cdc-ae70-7e1181c91a31" providerId="ADAL" clId="{8D76C69C-AE2D-4C9C-9275-1D620C262F84}" dt="2023-09-23T13:02:44.005" v="26" actId="1076"/>
        <pc:sldMkLst>
          <pc:docMk/>
          <pc:sldMk cId="1162703590" sldId="401"/>
        </pc:sldMkLst>
        <pc:spChg chg="del">
          <ac:chgData name="Josh Thompson" userId="7a31bbea-ccc7-4cdc-ae70-7e1181c91a31" providerId="ADAL" clId="{8D76C69C-AE2D-4C9C-9275-1D620C262F84}" dt="2023-09-23T13:02:15.280" v="16" actId="26606"/>
          <ac:spMkLst>
            <pc:docMk/>
            <pc:sldMk cId="1162703590" sldId="401"/>
            <ac:spMk id="2" creationId="{7D4E949E-AC68-DCD7-D5CE-08D9C68FE1DC}"/>
          </ac:spMkLst>
        </pc:spChg>
        <pc:spChg chg="del mod">
          <ac:chgData name="Josh Thompson" userId="7a31bbea-ccc7-4cdc-ae70-7e1181c91a31" providerId="ADAL" clId="{8D76C69C-AE2D-4C9C-9275-1D620C262F84}" dt="2023-09-23T13:02:27.350" v="19" actId="478"/>
          <ac:spMkLst>
            <pc:docMk/>
            <pc:sldMk cId="1162703590" sldId="401"/>
            <ac:spMk id="3" creationId="{49B6E43E-65DB-2AE9-546D-22F3200549A6}"/>
          </ac:spMkLst>
        </pc:spChg>
        <pc:spChg chg="del mod">
          <ac:chgData name="Josh Thompson" userId="7a31bbea-ccc7-4cdc-ae70-7e1181c91a31" providerId="ADAL" clId="{8D76C69C-AE2D-4C9C-9275-1D620C262F84}" dt="2023-09-23T13:02:31.078" v="20" actId="478"/>
          <ac:spMkLst>
            <pc:docMk/>
            <pc:sldMk cId="1162703590" sldId="401"/>
            <ac:spMk id="4" creationId="{C5A306A4-B86A-AE85-BFDC-A6E0568007C1}"/>
          </ac:spMkLst>
        </pc:spChg>
        <pc:spChg chg="add">
          <ac:chgData name="Josh Thompson" userId="7a31bbea-ccc7-4cdc-ae70-7e1181c91a31" providerId="ADAL" clId="{8D76C69C-AE2D-4C9C-9275-1D620C262F84}" dt="2023-09-23T13:02:15.280" v="16" actId="26606"/>
          <ac:spMkLst>
            <pc:docMk/>
            <pc:sldMk cId="1162703590" sldId="401"/>
            <ac:spMk id="18" creationId="{FDF8837B-BAE2-489A-8F93-69216307D5A5}"/>
          </ac:spMkLst>
        </pc:spChg>
        <pc:grpChg chg="add">
          <ac:chgData name="Josh Thompson" userId="7a31bbea-ccc7-4cdc-ae70-7e1181c91a31" providerId="ADAL" clId="{8D76C69C-AE2D-4C9C-9275-1D620C262F84}" dt="2023-09-23T13:02:15.280" v="16" actId="26606"/>
          <ac:grpSpMkLst>
            <pc:docMk/>
            <pc:sldMk cId="1162703590" sldId="401"/>
            <ac:grpSpMk id="10" creationId="{03E8C8A2-D2DA-42F8-84AA-AC5AB4251D29}"/>
          </ac:grpSpMkLst>
        </pc:grpChg>
        <pc:picChg chg="add del">
          <ac:chgData name="Josh Thompson" userId="7a31bbea-ccc7-4cdc-ae70-7e1181c91a31" providerId="ADAL" clId="{8D76C69C-AE2D-4C9C-9275-1D620C262F84}" dt="2023-09-23T13:02:23.323" v="18" actId="478"/>
          <ac:picMkLst>
            <pc:docMk/>
            <pc:sldMk cId="1162703590" sldId="401"/>
            <ac:picMk id="6" creationId="{62D6B67F-3C16-2D9D-7E7D-25C46EB35E2E}"/>
          </ac:picMkLst>
        </pc:picChg>
        <pc:picChg chg="add mod">
          <ac:chgData name="Josh Thompson" userId="7a31bbea-ccc7-4cdc-ae70-7e1181c91a31" providerId="ADAL" clId="{8D76C69C-AE2D-4C9C-9275-1D620C262F84}" dt="2023-09-23T13:02:44.005" v="26" actId="1076"/>
          <ac:picMkLst>
            <pc:docMk/>
            <pc:sldMk cId="1162703590" sldId="401"/>
            <ac:picMk id="7" creationId="{7567A35C-207D-0981-8685-B9D1737CF0FD}"/>
          </ac:picMkLst>
        </pc:picChg>
        <pc:cxnChg chg="add">
          <ac:chgData name="Josh Thompson" userId="7a31bbea-ccc7-4cdc-ae70-7e1181c91a31" providerId="ADAL" clId="{8D76C69C-AE2D-4C9C-9275-1D620C262F84}" dt="2023-09-23T13:02:15.280" v="16" actId="26606"/>
          <ac:cxnSpMkLst>
            <pc:docMk/>
            <pc:sldMk cId="1162703590" sldId="401"/>
            <ac:cxnSpMk id="16" creationId="{0DFD28A6-39F3-425F-8050-E5BF1B4523B2}"/>
          </ac:cxnSpMkLst>
        </pc:cxnChg>
        <pc:cxnChg chg="add">
          <ac:chgData name="Josh Thompson" userId="7a31bbea-ccc7-4cdc-ae70-7e1181c91a31" providerId="ADAL" clId="{8D76C69C-AE2D-4C9C-9275-1D620C262F84}" dt="2023-09-23T13:02:15.280" v="16" actId="26606"/>
          <ac:cxnSpMkLst>
            <pc:docMk/>
            <pc:sldMk cId="1162703590" sldId="401"/>
            <ac:cxnSpMk id="20" creationId="{B48BEE9B-A2F4-4BF3-9EAD-16E1A7FC2DC6}"/>
          </ac:cxnSpMkLst>
        </pc:cxnChg>
      </pc:sldChg>
    </pc:docChg>
  </pc:docChgLst>
  <pc:docChgLst>
    <pc:chgData name="Josh Thompson" userId="7a31bbea-ccc7-4cdc-ae70-7e1181c91a31" providerId="ADAL" clId="{C1FE22D8-D383-4B9A-95F9-ED90AB4638C0}"/>
    <pc:docChg chg="undo redo custSel addSld delSld modSld sldOrd">
      <pc:chgData name="Josh Thompson" userId="7a31bbea-ccc7-4cdc-ae70-7e1181c91a31" providerId="ADAL" clId="{C1FE22D8-D383-4B9A-95F9-ED90AB4638C0}" dt="2024-02-19T01:00:40.361" v="1469" actId="27636"/>
      <pc:docMkLst>
        <pc:docMk/>
      </pc:docMkLst>
      <pc:sldChg chg="modTransition">
        <pc:chgData name="Josh Thompson" userId="7a31bbea-ccc7-4cdc-ae70-7e1181c91a31" providerId="ADAL" clId="{C1FE22D8-D383-4B9A-95F9-ED90AB4638C0}" dt="2024-02-18T22:27:46.524" v="658"/>
        <pc:sldMkLst>
          <pc:docMk/>
          <pc:sldMk cId="2979876663" sldId="268"/>
        </pc:sldMkLst>
      </pc:sldChg>
      <pc:sldChg chg="addSp modSp mod modTransition">
        <pc:chgData name="Josh Thompson" userId="7a31bbea-ccc7-4cdc-ae70-7e1181c91a31" providerId="ADAL" clId="{C1FE22D8-D383-4B9A-95F9-ED90AB4638C0}" dt="2024-02-18T22:27:46.524" v="658"/>
        <pc:sldMkLst>
          <pc:docMk/>
          <pc:sldMk cId="3740286033" sldId="277"/>
        </pc:sldMkLst>
        <pc:picChg chg="add mod">
          <ac:chgData name="Josh Thompson" userId="7a31bbea-ccc7-4cdc-ae70-7e1181c91a31" providerId="ADAL" clId="{C1FE22D8-D383-4B9A-95F9-ED90AB4638C0}" dt="2024-02-18T22:15:04.238" v="641" actId="1076"/>
          <ac:picMkLst>
            <pc:docMk/>
            <pc:sldMk cId="3740286033" sldId="277"/>
            <ac:picMk id="3" creationId="{73AF6499-8A40-B497-AADC-2ED210A72E65}"/>
          </ac:picMkLst>
        </pc:picChg>
      </pc:sldChg>
      <pc:sldChg chg="addSp modSp mod modTransition">
        <pc:chgData name="Josh Thompson" userId="7a31bbea-ccc7-4cdc-ae70-7e1181c91a31" providerId="ADAL" clId="{C1FE22D8-D383-4B9A-95F9-ED90AB4638C0}" dt="2024-02-18T22:27:46.524" v="658"/>
        <pc:sldMkLst>
          <pc:docMk/>
          <pc:sldMk cId="2496947791" sldId="278"/>
        </pc:sldMkLst>
        <pc:picChg chg="add mod">
          <ac:chgData name="Josh Thompson" userId="7a31bbea-ccc7-4cdc-ae70-7e1181c91a31" providerId="ADAL" clId="{C1FE22D8-D383-4B9A-95F9-ED90AB4638C0}" dt="2024-02-18T22:15:23.935" v="645" actId="1076"/>
          <ac:picMkLst>
            <pc:docMk/>
            <pc:sldMk cId="2496947791" sldId="278"/>
            <ac:picMk id="3" creationId="{53702DD5-C4FF-D646-56CE-8B9891248E4C}"/>
          </ac:picMkLst>
        </pc:picChg>
      </pc:sldChg>
      <pc:sldChg chg="addSp modSp mod modTransition">
        <pc:chgData name="Josh Thompson" userId="7a31bbea-ccc7-4cdc-ae70-7e1181c91a31" providerId="ADAL" clId="{C1FE22D8-D383-4B9A-95F9-ED90AB4638C0}" dt="2024-02-18T22:27:46.524" v="658"/>
        <pc:sldMkLst>
          <pc:docMk/>
          <pc:sldMk cId="395518310" sldId="279"/>
        </pc:sldMkLst>
        <pc:picChg chg="add mod">
          <ac:chgData name="Josh Thompson" userId="7a31bbea-ccc7-4cdc-ae70-7e1181c91a31" providerId="ADAL" clId="{C1FE22D8-D383-4B9A-95F9-ED90AB4638C0}" dt="2024-02-18T22:15:31.412" v="647" actId="1076"/>
          <ac:picMkLst>
            <pc:docMk/>
            <pc:sldMk cId="395518310" sldId="279"/>
            <ac:picMk id="3" creationId="{2A07AAC3-CF42-E060-4C9E-606138EAD460}"/>
          </ac:picMkLst>
        </pc:picChg>
      </pc:sldChg>
      <pc:sldChg chg="addSp modSp mod modTransition">
        <pc:chgData name="Josh Thompson" userId="7a31bbea-ccc7-4cdc-ae70-7e1181c91a31" providerId="ADAL" clId="{C1FE22D8-D383-4B9A-95F9-ED90AB4638C0}" dt="2024-02-18T22:27:46.524" v="658"/>
        <pc:sldMkLst>
          <pc:docMk/>
          <pc:sldMk cId="560021826" sldId="317"/>
        </pc:sldMkLst>
        <pc:spChg chg="mod">
          <ac:chgData name="Josh Thompson" userId="7a31bbea-ccc7-4cdc-ae70-7e1181c91a31" providerId="ADAL" clId="{C1FE22D8-D383-4B9A-95F9-ED90AB4638C0}" dt="2024-02-17T22:41:45.757" v="16" actId="1076"/>
          <ac:spMkLst>
            <pc:docMk/>
            <pc:sldMk cId="560021826" sldId="317"/>
            <ac:spMk id="6" creationId="{E187E2D4-B05A-50C5-CA61-D613E73F9F5B}"/>
          </ac:spMkLst>
        </pc:spChg>
        <pc:spChg chg="mod">
          <ac:chgData name="Josh Thompson" userId="7a31bbea-ccc7-4cdc-ae70-7e1181c91a31" providerId="ADAL" clId="{C1FE22D8-D383-4B9A-95F9-ED90AB4638C0}" dt="2024-02-17T22:41:32.649" v="14" actId="1076"/>
          <ac:spMkLst>
            <pc:docMk/>
            <pc:sldMk cId="560021826" sldId="317"/>
            <ac:spMk id="9" creationId="{8068032C-A2FC-4A8B-DC45-830933CAEFE3}"/>
          </ac:spMkLst>
        </pc:spChg>
        <pc:spChg chg="mod">
          <ac:chgData name="Josh Thompson" userId="7a31bbea-ccc7-4cdc-ae70-7e1181c91a31" providerId="ADAL" clId="{C1FE22D8-D383-4B9A-95F9-ED90AB4638C0}" dt="2024-02-17T22:41:50.850" v="17" actId="1076"/>
          <ac:spMkLst>
            <pc:docMk/>
            <pc:sldMk cId="560021826" sldId="317"/>
            <ac:spMk id="11" creationId="{76EF88DA-ABFF-0D4F-5FED-15F54AB17832}"/>
          </ac:spMkLst>
        </pc:spChg>
        <pc:spChg chg="mod">
          <ac:chgData name="Josh Thompson" userId="7a31bbea-ccc7-4cdc-ae70-7e1181c91a31" providerId="ADAL" clId="{C1FE22D8-D383-4B9A-95F9-ED90AB4638C0}" dt="2024-02-17T22:42:16.622" v="19" actId="1076"/>
          <ac:spMkLst>
            <pc:docMk/>
            <pc:sldMk cId="560021826" sldId="317"/>
            <ac:spMk id="15" creationId="{40F1DF5B-353A-4270-8C10-6A1509441174}"/>
          </ac:spMkLst>
        </pc:spChg>
        <pc:spChg chg="mod">
          <ac:chgData name="Josh Thompson" userId="7a31bbea-ccc7-4cdc-ae70-7e1181c91a31" providerId="ADAL" clId="{C1FE22D8-D383-4B9A-95F9-ED90AB4638C0}" dt="2024-02-17T22:41:18.027" v="11" actId="14100"/>
          <ac:spMkLst>
            <pc:docMk/>
            <pc:sldMk cId="560021826" sldId="317"/>
            <ac:spMk id="16" creationId="{4BDCF583-1D5D-4235-97C2-39272B80A0B1}"/>
          </ac:spMkLst>
        </pc:spChg>
        <pc:picChg chg="add mod">
          <ac:chgData name="Josh Thompson" userId="7a31bbea-ccc7-4cdc-ae70-7e1181c91a31" providerId="ADAL" clId="{C1FE22D8-D383-4B9A-95F9-ED90AB4638C0}" dt="2024-02-18T22:13:33.887" v="614" actId="1076"/>
          <ac:picMkLst>
            <pc:docMk/>
            <pc:sldMk cId="560021826" sldId="317"/>
            <ac:picMk id="3" creationId="{F3956072-672E-5565-1BB2-BCE8F1B9762A}"/>
          </ac:picMkLst>
        </pc:picChg>
        <pc:picChg chg="mod">
          <ac:chgData name="Josh Thompson" userId="7a31bbea-ccc7-4cdc-ae70-7e1181c91a31" providerId="ADAL" clId="{C1FE22D8-D383-4B9A-95F9-ED90AB4638C0}" dt="2024-02-17T22:41:19.017" v="12" actId="1076"/>
          <ac:picMkLst>
            <pc:docMk/>
            <pc:sldMk cId="560021826" sldId="317"/>
            <ac:picMk id="8" creationId="{5FED7C55-F545-49A1-90FD-D853A25AB453}"/>
          </ac:picMkLst>
        </pc:picChg>
      </pc:sldChg>
      <pc:sldChg chg="addSp modSp mod modTransition">
        <pc:chgData name="Josh Thompson" userId="7a31bbea-ccc7-4cdc-ae70-7e1181c91a31" providerId="ADAL" clId="{C1FE22D8-D383-4B9A-95F9-ED90AB4638C0}" dt="2024-02-18T22:27:46.524" v="658"/>
        <pc:sldMkLst>
          <pc:docMk/>
          <pc:sldMk cId="2313234867" sldId="389"/>
        </pc:sldMkLst>
        <pc:picChg chg="add mod">
          <ac:chgData name="Josh Thompson" userId="7a31bbea-ccc7-4cdc-ae70-7e1181c91a31" providerId="ADAL" clId="{C1FE22D8-D383-4B9A-95F9-ED90AB4638C0}" dt="2024-02-18T19:12:47.262" v="195" actId="14100"/>
          <ac:picMkLst>
            <pc:docMk/>
            <pc:sldMk cId="2313234867" sldId="389"/>
            <ac:picMk id="4" creationId="{B94B0BD3-D748-85C4-FE5D-F8D5B0A18753}"/>
          </ac:picMkLst>
        </pc:picChg>
      </pc:sldChg>
      <pc:sldChg chg="modTransition">
        <pc:chgData name="Josh Thompson" userId="7a31bbea-ccc7-4cdc-ae70-7e1181c91a31" providerId="ADAL" clId="{C1FE22D8-D383-4B9A-95F9-ED90AB4638C0}" dt="2024-02-18T22:27:46.524" v="658"/>
        <pc:sldMkLst>
          <pc:docMk/>
          <pc:sldMk cId="3247798845" sldId="391"/>
        </pc:sldMkLst>
      </pc:sldChg>
      <pc:sldChg chg="del">
        <pc:chgData name="Josh Thompson" userId="7a31bbea-ccc7-4cdc-ae70-7e1181c91a31" providerId="ADAL" clId="{C1FE22D8-D383-4B9A-95F9-ED90AB4638C0}" dt="2024-02-17T22:45:06.094" v="71" actId="47"/>
        <pc:sldMkLst>
          <pc:docMk/>
          <pc:sldMk cId="1904725613" sldId="392"/>
        </pc:sldMkLst>
      </pc:sldChg>
      <pc:sldChg chg="modSp mod modTransition">
        <pc:chgData name="Josh Thompson" userId="7a31bbea-ccc7-4cdc-ae70-7e1181c91a31" providerId="ADAL" clId="{C1FE22D8-D383-4B9A-95F9-ED90AB4638C0}" dt="2024-02-18T22:27:46.524" v="658"/>
        <pc:sldMkLst>
          <pc:docMk/>
          <pc:sldMk cId="2072909445" sldId="394"/>
        </pc:sldMkLst>
        <pc:spChg chg="mod">
          <ac:chgData name="Josh Thompson" userId="7a31bbea-ccc7-4cdc-ae70-7e1181c91a31" providerId="ADAL" clId="{C1FE22D8-D383-4B9A-95F9-ED90AB4638C0}" dt="2024-02-18T22:19:57.524" v="651" actId="20577"/>
          <ac:spMkLst>
            <pc:docMk/>
            <pc:sldMk cId="2072909445" sldId="394"/>
            <ac:spMk id="6" creationId="{ED2A30C0-1BC4-4764-9C0F-5D811CAB8312}"/>
          </ac:spMkLst>
        </pc:spChg>
      </pc:sldChg>
      <pc:sldChg chg="modSp mod modTransition">
        <pc:chgData name="Josh Thompson" userId="7a31bbea-ccc7-4cdc-ae70-7e1181c91a31" providerId="ADAL" clId="{C1FE22D8-D383-4B9A-95F9-ED90AB4638C0}" dt="2024-02-18T22:27:46.524" v="658"/>
        <pc:sldMkLst>
          <pc:docMk/>
          <pc:sldMk cId="236692665" sldId="395"/>
        </pc:sldMkLst>
        <pc:spChg chg="mod">
          <ac:chgData name="Josh Thompson" userId="7a31bbea-ccc7-4cdc-ae70-7e1181c91a31" providerId="ADAL" clId="{C1FE22D8-D383-4B9A-95F9-ED90AB4638C0}" dt="2024-02-17T22:48:46.390" v="187" actId="6549"/>
          <ac:spMkLst>
            <pc:docMk/>
            <pc:sldMk cId="236692665" sldId="395"/>
            <ac:spMk id="6" creationId="{ED2A30C0-1BC4-4764-9C0F-5D811CAB8312}"/>
          </ac:spMkLst>
        </pc:spChg>
        <pc:picChg chg="mod">
          <ac:chgData name="Josh Thompson" userId="7a31bbea-ccc7-4cdc-ae70-7e1181c91a31" providerId="ADAL" clId="{C1FE22D8-D383-4B9A-95F9-ED90AB4638C0}" dt="2024-02-17T22:45:39.245" v="104" actId="1036"/>
          <ac:picMkLst>
            <pc:docMk/>
            <pc:sldMk cId="236692665" sldId="395"/>
            <ac:picMk id="26" creationId="{688C474E-5469-D4F1-C3DB-75F202EC9B21}"/>
          </ac:picMkLst>
        </pc:picChg>
      </pc:sldChg>
      <pc:sldChg chg="addSp delSp modSp mod modTransition">
        <pc:chgData name="Josh Thompson" userId="7a31bbea-ccc7-4cdc-ae70-7e1181c91a31" providerId="ADAL" clId="{C1FE22D8-D383-4B9A-95F9-ED90AB4638C0}" dt="2024-02-18T22:27:46.524" v="658"/>
        <pc:sldMkLst>
          <pc:docMk/>
          <pc:sldMk cId="2052245092" sldId="396"/>
        </pc:sldMkLst>
        <pc:spChg chg="add del">
          <ac:chgData name="Josh Thompson" userId="7a31bbea-ccc7-4cdc-ae70-7e1181c91a31" providerId="ADAL" clId="{C1FE22D8-D383-4B9A-95F9-ED90AB4638C0}" dt="2024-02-18T22:14:22.344" v="630"/>
          <ac:spMkLst>
            <pc:docMk/>
            <pc:sldMk cId="2052245092" sldId="396"/>
            <ac:spMk id="2" creationId="{0A659AA0-FFA3-A031-4EBB-CEB712FD97B0}"/>
          </ac:spMkLst>
        </pc:spChg>
        <pc:spChg chg="add del mod">
          <ac:chgData name="Josh Thompson" userId="7a31bbea-ccc7-4cdc-ae70-7e1181c91a31" providerId="ADAL" clId="{C1FE22D8-D383-4B9A-95F9-ED90AB4638C0}" dt="2024-02-18T22:14:17.603" v="625" actId="478"/>
          <ac:spMkLst>
            <pc:docMk/>
            <pc:sldMk cId="2052245092" sldId="396"/>
            <ac:spMk id="8" creationId="{0FC31272-7EDE-6E32-0E22-410D27D7C452}"/>
          </ac:spMkLst>
        </pc:spChg>
        <pc:graphicFrameChg chg="modGraphic">
          <ac:chgData name="Josh Thompson" userId="7a31bbea-ccc7-4cdc-ae70-7e1181c91a31" providerId="ADAL" clId="{C1FE22D8-D383-4B9A-95F9-ED90AB4638C0}" dt="2024-02-17T22:43:05.265" v="20" actId="122"/>
          <ac:graphicFrameMkLst>
            <pc:docMk/>
            <pc:sldMk cId="2052245092" sldId="396"/>
            <ac:graphicFrameMk id="5" creationId="{9B4E18B1-3583-A532-95A9-50B292524D80}"/>
          </ac:graphicFrameMkLst>
        </pc:graphicFrameChg>
        <pc:picChg chg="add del mod">
          <ac:chgData name="Josh Thompson" userId="7a31bbea-ccc7-4cdc-ae70-7e1181c91a31" providerId="ADAL" clId="{C1FE22D8-D383-4B9A-95F9-ED90AB4638C0}" dt="2024-02-18T22:14:22.344" v="630"/>
          <ac:picMkLst>
            <pc:docMk/>
            <pc:sldMk cId="2052245092" sldId="396"/>
            <ac:picMk id="6" creationId="{EA1AED92-516C-7F64-4B75-E6CD9D29EE03}"/>
          </ac:picMkLst>
        </pc:picChg>
        <pc:picChg chg="add mod">
          <ac:chgData name="Josh Thompson" userId="7a31bbea-ccc7-4cdc-ae70-7e1181c91a31" providerId="ADAL" clId="{C1FE22D8-D383-4B9A-95F9-ED90AB4638C0}" dt="2024-02-18T22:14:26.131" v="631"/>
          <ac:picMkLst>
            <pc:docMk/>
            <pc:sldMk cId="2052245092" sldId="396"/>
            <ac:picMk id="9" creationId="{17FD72CF-DA9E-61D0-FB91-67F0BDC90042}"/>
          </ac:picMkLst>
        </pc:picChg>
      </pc:sldChg>
      <pc:sldChg chg="addSp modSp mod modTransition">
        <pc:chgData name="Josh Thompson" userId="7a31bbea-ccc7-4cdc-ae70-7e1181c91a31" providerId="ADAL" clId="{C1FE22D8-D383-4B9A-95F9-ED90AB4638C0}" dt="2024-02-18T22:27:46.524" v="658"/>
        <pc:sldMkLst>
          <pc:docMk/>
          <pc:sldMk cId="1941360627" sldId="397"/>
        </pc:sldMkLst>
        <pc:picChg chg="add mod">
          <ac:chgData name="Josh Thompson" userId="7a31bbea-ccc7-4cdc-ae70-7e1181c91a31" providerId="ADAL" clId="{C1FE22D8-D383-4B9A-95F9-ED90AB4638C0}" dt="2024-02-18T22:15:13.687" v="643" actId="1076"/>
          <ac:picMkLst>
            <pc:docMk/>
            <pc:sldMk cId="1941360627" sldId="397"/>
            <ac:picMk id="3" creationId="{A807BAEE-FD10-F8FB-9262-6E932BDF1DE0}"/>
          </ac:picMkLst>
        </pc:picChg>
        <pc:picChg chg="mod">
          <ac:chgData name="Josh Thompson" userId="7a31bbea-ccc7-4cdc-ae70-7e1181c91a31" providerId="ADAL" clId="{C1FE22D8-D383-4B9A-95F9-ED90AB4638C0}" dt="2024-02-18T22:08:35.473" v="609" actId="1076"/>
          <ac:picMkLst>
            <pc:docMk/>
            <pc:sldMk cId="1941360627" sldId="397"/>
            <ac:picMk id="9" creationId="{D5704D99-CAF4-4AF3-6BC5-538AD0118228}"/>
          </ac:picMkLst>
        </pc:picChg>
      </pc:sldChg>
      <pc:sldChg chg="addSp modSp mod modTransition">
        <pc:chgData name="Josh Thompson" userId="7a31bbea-ccc7-4cdc-ae70-7e1181c91a31" providerId="ADAL" clId="{C1FE22D8-D383-4B9A-95F9-ED90AB4638C0}" dt="2024-02-18T22:27:46.524" v="658"/>
        <pc:sldMkLst>
          <pc:docMk/>
          <pc:sldMk cId="1501650821" sldId="398"/>
        </pc:sldMkLst>
        <pc:picChg chg="add mod">
          <ac:chgData name="Josh Thompson" userId="7a31bbea-ccc7-4cdc-ae70-7e1181c91a31" providerId="ADAL" clId="{C1FE22D8-D383-4B9A-95F9-ED90AB4638C0}" dt="2024-02-18T22:14:56.814" v="639" actId="1076"/>
          <ac:picMkLst>
            <pc:docMk/>
            <pc:sldMk cId="1501650821" sldId="398"/>
            <ac:picMk id="3" creationId="{D38BA7BE-9256-4C00-D3AE-AE59D52D8064}"/>
          </ac:picMkLst>
        </pc:picChg>
      </pc:sldChg>
      <pc:sldChg chg="del">
        <pc:chgData name="Josh Thompson" userId="7a31bbea-ccc7-4cdc-ae70-7e1181c91a31" providerId="ADAL" clId="{C1FE22D8-D383-4B9A-95F9-ED90AB4638C0}" dt="2024-02-17T22:43:39.244" v="21" actId="47"/>
        <pc:sldMkLst>
          <pc:docMk/>
          <pc:sldMk cId="1337861898" sldId="399"/>
        </pc:sldMkLst>
      </pc:sldChg>
      <pc:sldChg chg="addSp modSp mod modTransition">
        <pc:chgData name="Josh Thompson" userId="7a31bbea-ccc7-4cdc-ae70-7e1181c91a31" providerId="ADAL" clId="{C1FE22D8-D383-4B9A-95F9-ED90AB4638C0}" dt="2024-02-18T22:27:46.524" v="658"/>
        <pc:sldMkLst>
          <pc:docMk/>
          <pc:sldMk cId="3998520043" sldId="400"/>
        </pc:sldMkLst>
        <pc:picChg chg="add mod">
          <ac:chgData name="Josh Thompson" userId="7a31bbea-ccc7-4cdc-ae70-7e1181c91a31" providerId="ADAL" clId="{C1FE22D8-D383-4B9A-95F9-ED90AB4638C0}" dt="2024-02-18T22:13:45.723" v="616" actId="1076"/>
          <ac:picMkLst>
            <pc:docMk/>
            <pc:sldMk cId="3998520043" sldId="400"/>
            <ac:picMk id="3" creationId="{232634E3-5289-9307-8A87-1FC407E81978}"/>
          </ac:picMkLst>
        </pc:picChg>
      </pc:sldChg>
      <pc:sldChg chg="addSp modSp mod modTransition">
        <pc:chgData name="Josh Thompson" userId="7a31bbea-ccc7-4cdc-ae70-7e1181c91a31" providerId="ADAL" clId="{C1FE22D8-D383-4B9A-95F9-ED90AB4638C0}" dt="2024-02-18T22:27:46.524" v="658"/>
        <pc:sldMkLst>
          <pc:docMk/>
          <pc:sldMk cId="1162703590" sldId="401"/>
        </pc:sldMkLst>
        <pc:picChg chg="add mod">
          <ac:chgData name="Josh Thompson" userId="7a31bbea-ccc7-4cdc-ae70-7e1181c91a31" providerId="ADAL" clId="{C1FE22D8-D383-4B9A-95F9-ED90AB4638C0}" dt="2024-02-18T22:13:53.771" v="618" actId="1076"/>
          <ac:picMkLst>
            <pc:docMk/>
            <pc:sldMk cId="1162703590" sldId="401"/>
            <ac:picMk id="3" creationId="{F46846F2-72FE-D2EE-1ED8-51CA2931A361}"/>
          </ac:picMkLst>
        </pc:picChg>
      </pc:sldChg>
      <pc:sldChg chg="modSp add mod modTransition">
        <pc:chgData name="Josh Thompson" userId="7a31bbea-ccc7-4cdc-ae70-7e1181c91a31" providerId="ADAL" clId="{C1FE22D8-D383-4B9A-95F9-ED90AB4638C0}" dt="2024-02-18T22:27:46.524" v="658"/>
        <pc:sldMkLst>
          <pc:docMk/>
          <pc:sldMk cId="3159010872" sldId="402"/>
        </pc:sldMkLst>
        <pc:spChg chg="mod">
          <ac:chgData name="Josh Thompson" userId="7a31bbea-ccc7-4cdc-ae70-7e1181c91a31" providerId="ADAL" clId="{C1FE22D8-D383-4B9A-95F9-ED90AB4638C0}" dt="2024-02-18T22:20:12.307" v="657" actId="20577"/>
          <ac:spMkLst>
            <pc:docMk/>
            <pc:sldMk cId="3159010872" sldId="402"/>
            <ac:spMk id="6" creationId="{FE55503B-42D4-2ADF-E693-59EE9C33DD96}"/>
          </ac:spMkLst>
        </pc:spChg>
      </pc:sldChg>
      <pc:sldChg chg="addSp delSp modSp new mod ord modTransition">
        <pc:chgData name="Josh Thompson" userId="7a31bbea-ccc7-4cdc-ae70-7e1181c91a31" providerId="ADAL" clId="{C1FE22D8-D383-4B9A-95F9-ED90AB4638C0}" dt="2024-02-18T22:27:46.524" v="658"/>
        <pc:sldMkLst>
          <pc:docMk/>
          <pc:sldMk cId="3501970652" sldId="403"/>
        </pc:sldMkLst>
        <pc:spChg chg="mod">
          <ac:chgData name="Josh Thompson" userId="7a31bbea-ccc7-4cdc-ae70-7e1181c91a31" providerId="ADAL" clId="{C1FE22D8-D383-4B9A-95F9-ED90AB4638C0}" dt="2024-02-18T21:59:57.048" v="386" actId="255"/>
          <ac:spMkLst>
            <pc:docMk/>
            <pc:sldMk cId="3501970652" sldId="403"/>
            <ac:spMk id="3" creationId="{ED422FD1-3F0B-8BF8-EEBB-EB8890E3AF68}"/>
          </ac:spMkLst>
        </pc:spChg>
        <pc:spChg chg="mod">
          <ac:chgData name="Josh Thompson" userId="7a31bbea-ccc7-4cdc-ae70-7e1181c91a31" providerId="ADAL" clId="{C1FE22D8-D383-4B9A-95F9-ED90AB4638C0}" dt="2024-02-18T22:02:10.679" v="596" actId="20577"/>
          <ac:spMkLst>
            <pc:docMk/>
            <pc:sldMk cId="3501970652" sldId="403"/>
            <ac:spMk id="4" creationId="{D6D162F9-39AD-6D10-E3DA-9EA6F7A45CE0}"/>
          </ac:spMkLst>
        </pc:spChg>
        <pc:spChg chg="del">
          <ac:chgData name="Josh Thompson" userId="7a31bbea-ccc7-4cdc-ae70-7e1181c91a31" providerId="ADAL" clId="{C1FE22D8-D383-4B9A-95F9-ED90AB4638C0}" dt="2024-02-18T22:03:03.356" v="597"/>
          <ac:spMkLst>
            <pc:docMk/>
            <pc:sldMk cId="3501970652" sldId="403"/>
            <ac:spMk id="5" creationId="{081A86FA-6D12-F87E-8F21-CD7A028D11E4}"/>
          </ac:spMkLst>
        </pc:spChg>
        <pc:spChg chg="add del">
          <ac:chgData name="Josh Thompson" userId="7a31bbea-ccc7-4cdc-ae70-7e1181c91a31" providerId="ADAL" clId="{C1FE22D8-D383-4B9A-95F9-ED90AB4638C0}" dt="2024-02-18T22:06:15.538" v="606"/>
          <ac:spMkLst>
            <pc:docMk/>
            <pc:sldMk cId="3501970652" sldId="403"/>
            <ac:spMk id="6" creationId="{50F195F2-3DFB-507D-ED11-60C6EF9F5B2E}"/>
          </ac:spMkLst>
        </pc:spChg>
        <pc:picChg chg="add mod">
          <ac:chgData name="Josh Thompson" userId="7a31bbea-ccc7-4cdc-ae70-7e1181c91a31" providerId="ADAL" clId="{C1FE22D8-D383-4B9A-95F9-ED90AB4638C0}" dt="2024-02-18T22:03:04.248" v="599" actId="962"/>
          <ac:picMkLst>
            <pc:docMk/>
            <pc:sldMk cId="3501970652" sldId="403"/>
            <ac:picMk id="9" creationId="{C2B86551-C961-0621-814D-7A472FB30793}"/>
          </ac:picMkLst>
        </pc:picChg>
        <pc:picChg chg="add mod ord">
          <ac:chgData name="Josh Thompson" userId="7a31bbea-ccc7-4cdc-ae70-7e1181c91a31" providerId="ADAL" clId="{C1FE22D8-D383-4B9A-95F9-ED90AB4638C0}" dt="2024-02-18T22:06:15.538" v="606"/>
          <ac:picMkLst>
            <pc:docMk/>
            <pc:sldMk cId="3501970652" sldId="403"/>
            <ac:picMk id="11" creationId="{E9F64C45-C1F4-14A4-9917-14D66F80F0C6}"/>
          </ac:picMkLst>
        </pc:picChg>
        <pc:picChg chg="add mod">
          <ac:chgData name="Josh Thompson" userId="7a31bbea-ccc7-4cdc-ae70-7e1181c91a31" providerId="ADAL" clId="{C1FE22D8-D383-4B9A-95F9-ED90AB4638C0}" dt="2024-02-18T22:11:30.203" v="612" actId="1076"/>
          <ac:picMkLst>
            <pc:docMk/>
            <pc:sldMk cId="3501970652" sldId="403"/>
            <ac:picMk id="12" creationId="{D861354D-C660-6D8A-6CD4-3609A8008BD2}"/>
          </ac:picMkLst>
        </pc:picChg>
      </pc:sldChg>
      <pc:sldChg chg="addSp modSp new mod ord modTransition">
        <pc:chgData name="Josh Thompson" userId="7a31bbea-ccc7-4cdc-ae70-7e1181c91a31" providerId="ADAL" clId="{C1FE22D8-D383-4B9A-95F9-ED90AB4638C0}" dt="2024-02-18T22:27:46.524" v="658"/>
        <pc:sldMkLst>
          <pc:docMk/>
          <pc:sldMk cId="1019382500" sldId="404"/>
        </pc:sldMkLst>
        <pc:spChg chg="mod">
          <ac:chgData name="Josh Thompson" userId="7a31bbea-ccc7-4cdc-ae70-7e1181c91a31" providerId="ADAL" clId="{C1FE22D8-D383-4B9A-95F9-ED90AB4638C0}" dt="2024-02-18T21:57:18.523" v="236" actId="20577"/>
          <ac:spMkLst>
            <pc:docMk/>
            <pc:sldMk cId="1019382500" sldId="404"/>
            <ac:spMk id="2" creationId="{7B9BD12D-D4D3-CB9F-68AD-7D491AF75BAA}"/>
          </ac:spMkLst>
        </pc:spChg>
        <pc:spChg chg="mod">
          <ac:chgData name="Josh Thompson" userId="7a31bbea-ccc7-4cdc-ae70-7e1181c91a31" providerId="ADAL" clId="{C1FE22D8-D383-4B9A-95F9-ED90AB4638C0}" dt="2024-02-18T21:58:27.157" v="376" actId="27636"/>
          <ac:spMkLst>
            <pc:docMk/>
            <pc:sldMk cId="1019382500" sldId="404"/>
            <ac:spMk id="3" creationId="{BD3275F0-C9A7-7B09-D630-695C49B99CA5}"/>
          </ac:spMkLst>
        </pc:spChg>
        <pc:picChg chg="add mod">
          <ac:chgData name="Josh Thompson" userId="7a31bbea-ccc7-4cdc-ae70-7e1181c91a31" providerId="ADAL" clId="{C1FE22D8-D383-4B9A-95F9-ED90AB4638C0}" dt="2024-02-18T22:11:17.838" v="610"/>
          <ac:picMkLst>
            <pc:docMk/>
            <pc:sldMk cId="1019382500" sldId="404"/>
            <ac:picMk id="5" creationId="{E32C9E47-5E26-601A-C610-8F2F0E6430E9}"/>
          </ac:picMkLst>
        </pc:picChg>
      </pc:sldChg>
      <pc:sldChg chg="delSp modSp add mod setBg modAnim delDesignElem">
        <pc:chgData name="Josh Thompson" userId="7a31bbea-ccc7-4cdc-ae70-7e1181c91a31" providerId="ADAL" clId="{C1FE22D8-D383-4B9A-95F9-ED90AB4638C0}" dt="2024-02-18T22:34:49.484" v="793" actId="14100"/>
        <pc:sldMkLst>
          <pc:docMk/>
          <pc:sldMk cId="3475849280" sldId="405"/>
        </pc:sldMkLst>
        <pc:spChg chg="mod">
          <ac:chgData name="Josh Thompson" userId="7a31bbea-ccc7-4cdc-ae70-7e1181c91a31" providerId="ADAL" clId="{C1FE22D8-D383-4B9A-95F9-ED90AB4638C0}" dt="2024-02-18T22:33:48.753" v="769" actId="20577"/>
          <ac:spMkLst>
            <pc:docMk/>
            <pc:sldMk cId="3475849280" sldId="405"/>
            <ac:spMk id="7" creationId="{D8AA837A-6873-7166-ABAC-BB50266F1168}"/>
          </ac:spMkLst>
        </pc:spChg>
        <pc:spChg chg="mod">
          <ac:chgData name="Josh Thompson" userId="7a31bbea-ccc7-4cdc-ae70-7e1181c91a31" providerId="ADAL" clId="{C1FE22D8-D383-4B9A-95F9-ED90AB4638C0}" dt="2024-02-18T22:32:25.954" v="699" actId="27636"/>
          <ac:spMkLst>
            <pc:docMk/>
            <pc:sldMk cId="3475849280" sldId="405"/>
            <ac:spMk id="22" creationId="{D67D4F71-A32C-7F22-FF1F-BA02D62827F8}"/>
          </ac:spMkLst>
        </pc:spChg>
        <pc:spChg chg="mod">
          <ac:chgData name="Josh Thompson" userId="7a31bbea-ccc7-4cdc-ae70-7e1181c91a31" providerId="ADAL" clId="{C1FE22D8-D383-4B9A-95F9-ED90AB4638C0}" dt="2024-02-18T22:34:49.484" v="793" actId="14100"/>
          <ac:spMkLst>
            <pc:docMk/>
            <pc:sldMk cId="3475849280" sldId="405"/>
            <ac:spMk id="23" creationId="{D8E2FB6A-ACD6-2F6C-8153-19C11BED6654}"/>
          </ac:spMkLst>
        </pc:spChg>
        <pc:spChg chg="del">
          <ac:chgData name="Josh Thompson" userId="7a31bbea-ccc7-4cdc-ae70-7e1181c91a31" providerId="ADAL" clId="{C1FE22D8-D383-4B9A-95F9-ED90AB4638C0}" dt="2024-02-18T22:31:56.177" v="660"/>
          <ac:spMkLst>
            <pc:docMk/>
            <pc:sldMk cId="3475849280" sldId="405"/>
            <ac:spMk id="46" creationId="{BD82AF45-0AFA-E976-7775-B2D9E0E94D33}"/>
          </ac:spMkLst>
        </pc:spChg>
        <pc:spChg chg="del">
          <ac:chgData name="Josh Thompson" userId="7a31bbea-ccc7-4cdc-ae70-7e1181c91a31" providerId="ADAL" clId="{C1FE22D8-D383-4B9A-95F9-ED90AB4638C0}" dt="2024-02-18T22:31:56.177" v="660"/>
          <ac:spMkLst>
            <pc:docMk/>
            <pc:sldMk cId="3475849280" sldId="405"/>
            <ac:spMk id="56" creationId="{7942BA12-D78F-244C-5431-EE486BF8C9B3}"/>
          </ac:spMkLst>
        </pc:spChg>
        <pc:grpChg chg="del">
          <ac:chgData name="Josh Thompson" userId="7a31bbea-ccc7-4cdc-ae70-7e1181c91a31" providerId="ADAL" clId="{C1FE22D8-D383-4B9A-95F9-ED90AB4638C0}" dt="2024-02-18T22:31:56.177" v="660"/>
          <ac:grpSpMkLst>
            <pc:docMk/>
            <pc:sldMk cId="3475849280" sldId="405"/>
            <ac:grpSpMk id="38" creationId="{B7A4F637-569A-42B4-4313-DA72452D591F}"/>
          </ac:grpSpMkLst>
        </pc:grpChg>
        <pc:grpChg chg="del">
          <ac:chgData name="Josh Thompson" userId="7a31bbea-ccc7-4cdc-ae70-7e1181c91a31" providerId="ADAL" clId="{C1FE22D8-D383-4B9A-95F9-ED90AB4638C0}" dt="2024-02-18T22:31:56.177" v="660"/>
          <ac:grpSpMkLst>
            <pc:docMk/>
            <pc:sldMk cId="3475849280" sldId="405"/>
            <ac:grpSpMk id="48" creationId="{05289F5B-E669-9A7B-D4DF-27757539862D}"/>
          </ac:grpSpMkLst>
        </pc:grpChg>
        <pc:picChg chg="del">
          <ac:chgData name="Josh Thompson" userId="7a31bbea-ccc7-4cdc-ae70-7e1181c91a31" providerId="ADAL" clId="{C1FE22D8-D383-4B9A-95F9-ED90AB4638C0}" dt="2024-02-18T22:32:32.333" v="700" actId="478"/>
          <ac:picMkLst>
            <pc:docMk/>
            <pc:sldMk cId="3475849280" sldId="405"/>
            <ac:picMk id="3" creationId="{DB4F9287-BA9E-F053-C297-A5D305FD05AF}"/>
          </ac:picMkLst>
        </pc:picChg>
        <pc:cxnChg chg="del">
          <ac:chgData name="Josh Thompson" userId="7a31bbea-ccc7-4cdc-ae70-7e1181c91a31" providerId="ADAL" clId="{C1FE22D8-D383-4B9A-95F9-ED90AB4638C0}" dt="2024-02-18T22:31:56.177" v="660"/>
          <ac:cxnSpMkLst>
            <pc:docMk/>
            <pc:sldMk cId="3475849280" sldId="405"/>
            <ac:cxnSpMk id="44" creationId="{CD725FE1-DF1B-1E05-05FD-3BD6F0B108F1}"/>
          </ac:cxnSpMkLst>
        </pc:cxnChg>
        <pc:cxnChg chg="del">
          <ac:chgData name="Josh Thompson" userId="7a31bbea-ccc7-4cdc-ae70-7e1181c91a31" providerId="ADAL" clId="{C1FE22D8-D383-4B9A-95F9-ED90AB4638C0}" dt="2024-02-18T22:31:56.177" v="660"/>
          <ac:cxnSpMkLst>
            <pc:docMk/>
            <pc:sldMk cId="3475849280" sldId="405"/>
            <ac:cxnSpMk id="54" creationId="{177D073F-EA7A-0174-8316-A20807E375D4}"/>
          </ac:cxnSpMkLst>
        </pc:cxnChg>
      </pc:sldChg>
      <pc:sldChg chg="delSp add del setBg delDesignElem">
        <pc:chgData name="Josh Thompson" userId="7a31bbea-ccc7-4cdc-ae70-7e1181c91a31" providerId="ADAL" clId="{C1FE22D8-D383-4B9A-95F9-ED90AB4638C0}" dt="2024-02-18T22:34:56.476" v="794" actId="47"/>
        <pc:sldMkLst>
          <pc:docMk/>
          <pc:sldMk cId="985460139" sldId="406"/>
        </pc:sldMkLst>
        <pc:spChg chg="del">
          <ac:chgData name="Josh Thompson" userId="7a31bbea-ccc7-4cdc-ae70-7e1181c91a31" providerId="ADAL" clId="{C1FE22D8-D383-4B9A-95F9-ED90AB4638C0}" dt="2024-02-18T22:31:56.578" v="662"/>
          <ac:spMkLst>
            <pc:docMk/>
            <pc:sldMk cId="985460139" sldId="406"/>
            <ac:spMk id="46" creationId="{AC9F38B0-5559-43D9-3C0F-3169ED7C0B5E}"/>
          </ac:spMkLst>
        </pc:spChg>
        <pc:spChg chg="del">
          <ac:chgData name="Josh Thompson" userId="7a31bbea-ccc7-4cdc-ae70-7e1181c91a31" providerId="ADAL" clId="{C1FE22D8-D383-4B9A-95F9-ED90AB4638C0}" dt="2024-02-18T22:31:56.578" v="662"/>
          <ac:spMkLst>
            <pc:docMk/>
            <pc:sldMk cId="985460139" sldId="406"/>
            <ac:spMk id="56" creationId="{F580F322-DABE-6CEF-F2FF-A88560F35A30}"/>
          </ac:spMkLst>
        </pc:spChg>
        <pc:grpChg chg="del">
          <ac:chgData name="Josh Thompson" userId="7a31bbea-ccc7-4cdc-ae70-7e1181c91a31" providerId="ADAL" clId="{C1FE22D8-D383-4B9A-95F9-ED90AB4638C0}" dt="2024-02-18T22:31:56.578" v="662"/>
          <ac:grpSpMkLst>
            <pc:docMk/>
            <pc:sldMk cId="985460139" sldId="406"/>
            <ac:grpSpMk id="38" creationId="{9C3646DF-85D6-3A24-059B-CBDFFE691816}"/>
          </ac:grpSpMkLst>
        </pc:grpChg>
        <pc:grpChg chg="del">
          <ac:chgData name="Josh Thompson" userId="7a31bbea-ccc7-4cdc-ae70-7e1181c91a31" providerId="ADAL" clId="{C1FE22D8-D383-4B9A-95F9-ED90AB4638C0}" dt="2024-02-18T22:31:56.578" v="662"/>
          <ac:grpSpMkLst>
            <pc:docMk/>
            <pc:sldMk cId="985460139" sldId="406"/>
            <ac:grpSpMk id="48" creationId="{B0253DB2-3B0F-FD0C-2A68-CAF892004186}"/>
          </ac:grpSpMkLst>
        </pc:grpChg>
        <pc:cxnChg chg="del">
          <ac:chgData name="Josh Thompson" userId="7a31bbea-ccc7-4cdc-ae70-7e1181c91a31" providerId="ADAL" clId="{C1FE22D8-D383-4B9A-95F9-ED90AB4638C0}" dt="2024-02-18T22:31:56.578" v="662"/>
          <ac:cxnSpMkLst>
            <pc:docMk/>
            <pc:sldMk cId="985460139" sldId="406"/>
            <ac:cxnSpMk id="44" creationId="{E6EAA57A-1BDA-03C3-69AF-931323186DFB}"/>
          </ac:cxnSpMkLst>
        </pc:cxnChg>
        <pc:cxnChg chg="del">
          <ac:chgData name="Josh Thompson" userId="7a31bbea-ccc7-4cdc-ae70-7e1181c91a31" providerId="ADAL" clId="{C1FE22D8-D383-4B9A-95F9-ED90AB4638C0}" dt="2024-02-18T22:31:56.578" v="662"/>
          <ac:cxnSpMkLst>
            <pc:docMk/>
            <pc:sldMk cId="985460139" sldId="406"/>
            <ac:cxnSpMk id="54" creationId="{CB784989-309C-406E-96C7-BBD24E08658A}"/>
          </ac:cxnSpMkLst>
        </pc:cxnChg>
      </pc:sldChg>
      <pc:sldChg chg="modSp add mod">
        <pc:chgData name="Josh Thompson" userId="7a31bbea-ccc7-4cdc-ae70-7e1181c91a31" providerId="ADAL" clId="{C1FE22D8-D383-4B9A-95F9-ED90AB4638C0}" dt="2024-02-18T22:36:13.774" v="922" actId="255"/>
        <pc:sldMkLst>
          <pc:docMk/>
          <pc:sldMk cId="1347005635" sldId="406"/>
        </pc:sldMkLst>
        <pc:spChg chg="mod">
          <ac:chgData name="Josh Thompson" userId="7a31bbea-ccc7-4cdc-ae70-7e1181c91a31" providerId="ADAL" clId="{C1FE22D8-D383-4B9A-95F9-ED90AB4638C0}" dt="2024-02-18T22:36:13.774" v="922" actId="255"/>
          <ac:spMkLst>
            <pc:docMk/>
            <pc:sldMk cId="1347005635" sldId="406"/>
            <ac:spMk id="7" creationId="{077CB981-64E7-5FE1-42AD-23774ECC129D}"/>
          </ac:spMkLst>
        </pc:spChg>
      </pc:sldChg>
      <pc:sldChg chg="delSp add del setBg delDesignElem">
        <pc:chgData name="Josh Thompson" userId="7a31bbea-ccc7-4cdc-ae70-7e1181c91a31" providerId="ADAL" clId="{C1FE22D8-D383-4B9A-95F9-ED90AB4638C0}" dt="2024-02-18T22:34:59.569" v="795" actId="47"/>
        <pc:sldMkLst>
          <pc:docMk/>
          <pc:sldMk cId="195678045" sldId="407"/>
        </pc:sldMkLst>
        <pc:spChg chg="del">
          <ac:chgData name="Josh Thompson" userId="7a31bbea-ccc7-4cdc-ae70-7e1181c91a31" providerId="ADAL" clId="{C1FE22D8-D383-4B9A-95F9-ED90AB4638C0}" dt="2024-02-18T22:31:57.306" v="664"/>
          <ac:spMkLst>
            <pc:docMk/>
            <pc:sldMk cId="195678045" sldId="407"/>
            <ac:spMk id="46" creationId="{B5B8BD24-69E3-8C55-0554-E03FFBD26646}"/>
          </ac:spMkLst>
        </pc:spChg>
        <pc:spChg chg="del">
          <ac:chgData name="Josh Thompson" userId="7a31bbea-ccc7-4cdc-ae70-7e1181c91a31" providerId="ADAL" clId="{C1FE22D8-D383-4B9A-95F9-ED90AB4638C0}" dt="2024-02-18T22:31:57.306" v="664"/>
          <ac:spMkLst>
            <pc:docMk/>
            <pc:sldMk cId="195678045" sldId="407"/>
            <ac:spMk id="56" creationId="{F172DF01-84C0-75FC-6CEB-D6C80BC8C182}"/>
          </ac:spMkLst>
        </pc:spChg>
        <pc:grpChg chg="del">
          <ac:chgData name="Josh Thompson" userId="7a31bbea-ccc7-4cdc-ae70-7e1181c91a31" providerId="ADAL" clId="{C1FE22D8-D383-4B9A-95F9-ED90AB4638C0}" dt="2024-02-18T22:31:57.306" v="664"/>
          <ac:grpSpMkLst>
            <pc:docMk/>
            <pc:sldMk cId="195678045" sldId="407"/>
            <ac:grpSpMk id="38" creationId="{7B1A7C8F-B788-8FA8-F7EE-30E268AFCEA4}"/>
          </ac:grpSpMkLst>
        </pc:grpChg>
        <pc:grpChg chg="del">
          <ac:chgData name="Josh Thompson" userId="7a31bbea-ccc7-4cdc-ae70-7e1181c91a31" providerId="ADAL" clId="{C1FE22D8-D383-4B9A-95F9-ED90AB4638C0}" dt="2024-02-18T22:31:57.306" v="664"/>
          <ac:grpSpMkLst>
            <pc:docMk/>
            <pc:sldMk cId="195678045" sldId="407"/>
            <ac:grpSpMk id="48" creationId="{A00293D2-07BA-0093-24DD-066EBACF91B3}"/>
          </ac:grpSpMkLst>
        </pc:grpChg>
        <pc:cxnChg chg="del">
          <ac:chgData name="Josh Thompson" userId="7a31bbea-ccc7-4cdc-ae70-7e1181c91a31" providerId="ADAL" clId="{C1FE22D8-D383-4B9A-95F9-ED90AB4638C0}" dt="2024-02-18T22:31:57.306" v="664"/>
          <ac:cxnSpMkLst>
            <pc:docMk/>
            <pc:sldMk cId="195678045" sldId="407"/>
            <ac:cxnSpMk id="44" creationId="{839A8D4D-8941-23A2-6E88-90E3D464447B}"/>
          </ac:cxnSpMkLst>
        </pc:cxnChg>
        <pc:cxnChg chg="del">
          <ac:chgData name="Josh Thompson" userId="7a31bbea-ccc7-4cdc-ae70-7e1181c91a31" providerId="ADAL" clId="{C1FE22D8-D383-4B9A-95F9-ED90AB4638C0}" dt="2024-02-18T22:31:57.306" v="664"/>
          <ac:cxnSpMkLst>
            <pc:docMk/>
            <pc:sldMk cId="195678045" sldId="407"/>
            <ac:cxnSpMk id="54" creationId="{BE699766-71BF-FBEF-9CEF-709CFA6C0D62}"/>
          </ac:cxnSpMkLst>
        </pc:cxnChg>
      </pc:sldChg>
      <pc:sldChg chg="modSp add mod">
        <pc:chgData name="Josh Thompson" userId="7a31bbea-ccc7-4cdc-ae70-7e1181c91a31" providerId="ADAL" clId="{C1FE22D8-D383-4B9A-95F9-ED90AB4638C0}" dt="2024-02-18T22:39:16.931" v="989" actId="20577"/>
        <pc:sldMkLst>
          <pc:docMk/>
          <pc:sldMk cId="1657144610" sldId="407"/>
        </pc:sldMkLst>
        <pc:spChg chg="mod">
          <ac:chgData name="Josh Thompson" userId="7a31bbea-ccc7-4cdc-ae70-7e1181c91a31" providerId="ADAL" clId="{C1FE22D8-D383-4B9A-95F9-ED90AB4638C0}" dt="2024-02-18T22:39:16.931" v="989" actId="20577"/>
          <ac:spMkLst>
            <pc:docMk/>
            <pc:sldMk cId="1657144610" sldId="407"/>
            <ac:spMk id="7" creationId="{23E65913-C1EB-816E-E593-3538A1ABAD19}"/>
          </ac:spMkLst>
        </pc:spChg>
      </pc:sldChg>
      <pc:sldChg chg="delSp modSp add mod">
        <pc:chgData name="Josh Thompson" userId="7a31bbea-ccc7-4cdc-ae70-7e1181c91a31" providerId="ADAL" clId="{C1FE22D8-D383-4B9A-95F9-ED90AB4638C0}" dt="2024-02-18T22:39:39.585" v="993" actId="478"/>
        <pc:sldMkLst>
          <pc:docMk/>
          <pc:sldMk cId="2777274327" sldId="408"/>
        </pc:sldMkLst>
        <pc:spChg chg="del mod">
          <ac:chgData name="Josh Thompson" userId="7a31bbea-ccc7-4cdc-ae70-7e1181c91a31" providerId="ADAL" clId="{C1FE22D8-D383-4B9A-95F9-ED90AB4638C0}" dt="2024-02-18T22:39:39.585" v="993" actId="478"/>
          <ac:spMkLst>
            <pc:docMk/>
            <pc:sldMk cId="2777274327" sldId="408"/>
            <ac:spMk id="7" creationId="{2EA5E33B-FA95-6569-073A-39857D10EBDA}"/>
          </ac:spMkLst>
        </pc:spChg>
      </pc:sldChg>
      <pc:sldChg chg="modSp new mod">
        <pc:chgData name="Josh Thompson" userId="7a31bbea-ccc7-4cdc-ae70-7e1181c91a31" providerId="ADAL" clId="{C1FE22D8-D383-4B9A-95F9-ED90AB4638C0}" dt="2024-02-19T01:00:40.361" v="1469" actId="27636"/>
        <pc:sldMkLst>
          <pc:docMk/>
          <pc:sldMk cId="2455996257" sldId="409"/>
        </pc:sldMkLst>
        <pc:spChg chg="mod">
          <ac:chgData name="Josh Thompson" userId="7a31bbea-ccc7-4cdc-ae70-7e1181c91a31" providerId="ADAL" clId="{C1FE22D8-D383-4B9A-95F9-ED90AB4638C0}" dt="2024-02-19T01:00:31.011" v="1467" actId="27636"/>
          <ac:spMkLst>
            <pc:docMk/>
            <pc:sldMk cId="2455996257" sldId="409"/>
            <ac:spMk id="2" creationId="{8F75044C-1198-C8D9-0F53-2C9CB5FC78E6}"/>
          </ac:spMkLst>
        </pc:spChg>
        <pc:spChg chg="mod">
          <ac:chgData name="Josh Thompson" userId="7a31bbea-ccc7-4cdc-ae70-7e1181c91a31" providerId="ADAL" clId="{C1FE22D8-D383-4B9A-95F9-ED90AB4638C0}" dt="2024-02-19T01:00:40.361" v="1469" actId="27636"/>
          <ac:spMkLst>
            <pc:docMk/>
            <pc:sldMk cId="2455996257" sldId="409"/>
            <ac:spMk id="3" creationId="{BA9A10AE-792C-F18B-D195-DA415B7C3D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2/18/2024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14</a:t>
            </a:fld>
            <a:endParaRPr lang="en-US"/>
          </a:p>
        </p:txBody>
      </p:sp>
    </p:spTree>
    <p:extLst>
      <p:ext uri="{BB962C8B-B14F-4D97-AF65-F5344CB8AC3E}">
        <p14:creationId xmlns:p14="http://schemas.microsoft.com/office/powerpoint/2010/main" val="136724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73CB-E02F-EB9F-CCEE-74737BA0D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F7A09-55B1-25E1-CF7F-23C254FE9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1461F-E5FD-63BC-D3B9-EF860B30F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029778-12E5-1F1C-8FE9-0B967C0D24A7}"/>
              </a:ext>
            </a:extLst>
          </p:cNvPr>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223274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597550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a:t>Tuesday, February 2, 20XX</a:t>
            </a:r>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http://faculty.tamuc.edu/jthompson/play/equity.aspx</a:t>
            </a:r>
          </a:p>
        </p:txBody>
      </p:sp>
      <p:sp>
        <p:nvSpPr>
          <p:cNvPr id="6" name="Slide Number Placeholder 5"/>
          <p:cNvSpPr>
            <a:spLocks noGrp="1"/>
          </p:cNvSpPr>
          <p:nvPr>
            <p:ph type="sldNum" sz="quarter" idx="12"/>
          </p:nvPr>
        </p:nvSpPr>
        <p:spPr>
          <a:xfrm>
            <a:off x="8956900" y="5037663"/>
            <a:ext cx="551167" cy="279400"/>
          </a:xfrm>
        </p:spPr>
        <p:txBody>
          <a:bodyPr/>
          <a:lstStyle/>
          <a:p>
            <a:fld id="{DBA1B0FB-D917-4C8C-928F-313BD683BF3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16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http://faculty.tamuc.edu/jthompson/play/equity.aspx</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02899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74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93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15802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01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262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76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77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http://faculty.tamuc.edu/jthompson/play/equity.aspx</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26653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http://faculty.tamuc.edu/jthompson/play/equity.aspx</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416728932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5789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http://faculty.tamuc.edu/jthompson/play/equity.aspx</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868111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http://faculty.tamuc.edu/jthompson/play/equity.aspx</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831826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http://faculty.tamuc.edu/jthompson/play/equity.aspx</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75503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http://faculty.tamuc.edu/jthompson/play/equity.aspx</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01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http://faculty.tamuc.edu/jthompson/play/equity.aspx</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1853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http://faculty.tamuc.edu/jthompson/play/equity.aspx</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85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http://faculty.tamuc.edu/jthompson/play/equity.aspx</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08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February 2, 20XX</a:t>
            </a:r>
          </a:p>
        </p:txBody>
      </p:sp>
      <p:sp>
        <p:nvSpPr>
          <p:cNvPr id="3" name="Footer Placeholder 2"/>
          <p:cNvSpPr>
            <a:spLocks noGrp="1"/>
          </p:cNvSpPr>
          <p:nvPr>
            <p:ph type="ftr" sz="quarter" idx="11"/>
          </p:nvPr>
        </p:nvSpPr>
        <p:spPr/>
        <p:txBody>
          <a:bodyPr/>
          <a:lstStyle/>
          <a:p>
            <a:r>
              <a:rPr lang="en-US"/>
              <a:t>http://faculty.tamuc.edu/jthompson/play/equity.aspx</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555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http://faculty.tamuc.edu/jthompson/play/equity.aspx</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48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http://faculty.tamuc.edu/jthompson/play/equity.aspx</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5323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Tuesday, February 2, 20XX</a:t>
            </a:r>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http://faculty.tamuc.edu/jthompson/play/equity.aspx</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5335351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4" r:id="rId18"/>
    <p:sldLayoutId id="2147483756" r:id="rId19"/>
    <p:sldLayoutId id="2147483757" r:id="rId20"/>
    <p:sldLayoutId id="2147483758" r:id="rId21"/>
    <p:sldLayoutId id="2147483761" r:id="rId22"/>
    <p:sldLayoutId id="2147483734" r:id="rId23"/>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tags" Target="../tags/tag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tags" Target="../tags/tag5.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7.gi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D12D-D4D3-CB9F-68AD-7D491AF75BAA}"/>
              </a:ext>
            </a:extLst>
          </p:cNvPr>
          <p:cNvSpPr>
            <a:spLocks noGrp="1"/>
          </p:cNvSpPr>
          <p:nvPr>
            <p:ph type="ctrTitle"/>
          </p:nvPr>
        </p:nvSpPr>
        <p:spPr/>
        <p:txBody>
          <a:bodyPr/>
          <a:lstStyle/>
          <a:p>
            <a:r>
              <a:rPr lang="en-US" dirty="0"/>
              <a:t>Playful Learning:</a:t>
            </a:r>
            <a:br>
              <a:rPr lang="en-US" dirty="0"/>
            </a:br>
            <a:r>
              <a:rPr lang="en-US" dirty="0"/>
              <a:t>An Equity Issue</a:t>
            </a:r>
          </a:p>
        </p:txBody>
      </p:sp>
      <p:sp>
        <p:nvSpPr>
          <p:cNvPr id="3" name="Subtitle 2">
            <a:extLst>
              <a:ext uri="{FF2B5EF4-FFF2-40B4-BE49-F238E27FC236}">
                <a16:creationId xmlns:a16="http://schemas.microsoft.com/office/drawing/2014/main" id="{BD3275F0-C9A7-7B09-D630-695C49B99CA5}"/>
              </a:ext>
            </a:extLst>
          </p:cNvPr>
          <p:cNvSpPr>
            <a:spLocks noGrp="1"/>
          </p:cNvSpPr>
          <p:nvPr>
            <p:ph type="subTitle" idx="1"/>
          </p:nvPr>
        </p:nvSpPr>
        <p:spPr>
          <a:xfrm>
            <a:off x="2692398" y="3657597"/>
            <a:ext cx="6815669" cy="1515533"/>
          </a:xfrm>
        </p:spPr>
        <p:txBody>
          <a:bodyPr>
            <a:normAutofit fontScale="92500" lnSpcReduction="20000"/>
          </a:bodyPr>
          <a:lstStyle/>
          <a:p>
            <a:r>
              <a:rPr lang="en-US" dirty="0"/>
              <a:t>Social Change Conference </a:t>
            </a:r>
          </a:p>
          <a:p>
            <a:r>
              <a:rPr lang="en-US" dirty="0"/>
              <a:t>Office of Intercultural Engagement &amp; Leadership</a:t>
            </a:r>
          </a:p>
          <a:p>
            <a:r>
              <a:rPr lang="en-US" dirty="0"/>
              <a:t>Texas A&amp;M University-Commerce </a:t>
            </a:r>
          </a:p>
          <a:p>
            <a:r>
              <a:rPr lang="en-US" dirty="0"/>
              <a:t>February 20, 2024</a:t>
            </a:r>
          </a:p>
        </p:txBody>
      </p:sp>
      <p:sp>
        <p:nvSpPr>
          <p:cNvPr id="4" name="Footer Placeholder 3">
            <a:extLst>
              <a:ext uri="{FF2B5EF4-FFF2-40B4-BE49-F238E27FC236}">
                <a16:creationId xmlns:a16="http://schemas.microsoft.com/office/drawing/2014/main" id="{9B71EDDE-D17C-A962-A015-12C5E620F85C}"/>
              </a:ext>
            </a:extLst>
          </p:cNvPr>
          <p:cNvSpPr>
            <a:spLocks noGrp="1"/>
          </p:cNvSpPr>
          <p:nvPr>
            <p:ph type="ftr" sz="quarter" idx="11"/>
          </p:nvPr>
        </p:nvSpPr>
        <p:spPr/>
        <p:txBody>
          <a:bodyPr/>
          <a:lstStyle/>
          <a:p>
            <a:r>
              <a:rPr lang="en-US"/>
              <a:t>http://faculty.tamuc.edu/jthompson/play/equity.aspx</a:t>
            </a:r>
          </a:p>
        </p:txBody>
      </p:sp>
      <p:pic>
        <p:nvPicPr>
          <p:cNvPr id="5" name="Picture 4" descr="A qr code with a dinosaur&#10;&#10;Description automatically generated">
            <a:extLst>
              <a:ext uri="{FF2B5EF4-FFF2-40B4-BE49-F238E27FC236}">
                <a16:creationId xmlns:a16="http://schemas.microsoft.com/office/drawing/2014/main" id="{E32C9E47-5E26-601A-C610-8F2F0E6430E9}"/>
              </a:ext>
            </a:extLst>
          </p:cNvPr>
          <p:cNvPicPr>
            <a:picLocks noChangeAspect="1"/>
          </p:cNvPicPr>
          <p:nvPr/>
        </p:nvPicPr>
        <p:blipFill>
          <a:blip r:embed="rId2"/>
          <a:stretch>
            <a:fillRect/>
          </a:stretch>
        </p:blipFill>
        <p:spPr>
          <a:xfrm>
            <a:off x="243684" y="5489505"/>
            <a:ext cx="1252671" cy="1252671"/>
          </a:xfrm>
          <a:prstGeom prst="rect">
            <a:avLst/>
          </a:prstGeom>
        </p:spPr>
      </p:pic>
    </p:spTree>
    <p:extLst>
      <p:ext uri="{BB962C8B-B14F-4D97-AF65-F5344CB8AC3E}">
        <p14:creationId xmlns:p14="http://schemas.microsoft.com/office/powerpoint/2010/main" val="1019382500"/>
      </p:ext>
    </p:extLst>
  </p:cSld>
  <p:clrMapOvr>
    <a:masterClrMapping/>
  </p:clrMapOvr>
  <mc:AlternateContent xmlns:mc="http://schemas.openxmlformats.org/markup-compatibility/2006" xmlns:p14="http://schemas.microsoft.com/office/powerpoint/2010/main">
    <mc:Choice Requires="p14">
      <p:transition spd="slow" p14:dur="2000" advTm="13769"/>
    </mc:Choice>
    <mc:Fallback xmlns="">
      <p:transition spd="slow" advTm="137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20" name="Rectangle 19">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5704D99-CAF4-4AF3-6BC5-538AD0118228}"/>
              </a:ext>
            </a:extLst>
          </p:cNvPr>
          <p:cNvPicPr>
            <a:picLocks noChangeAspect="1"/>
          </p:cNvPicPr>
          <p:nvPr/>
        </p:nvPicPr>
        <p:blipFill>
          <a:blip r:embed="rId4"/>
          <a:stretch>
            <a:fillRect/>
          </a:stretch>
        </p:blipFill>
        <p:spPr>
          <a:xfrm>
            <a:off x="2776274" y="0"/>
            <a:ext cx="4876522" cy="6726236"/>
          </a:xfrm>
          <a:prstGeom prst="rect">
            <a:avLst/>
          </a:prstGeom>
        </p:spPr>
      </p:pic>
      <p:sp>
        <p:nvSpPr>
          <p:cNvPr id="2" name="Footer Placeholder 1">
            <a:extLst>
              <a:ext uri="{FF2B5EF4-FFF2-40B4-BE49-F238E27FC236}">
                <a16:creationId xmlns:a16="http://schemas.microsoft.com/office/drawing/2014/main" id="{BCA1F364-8EE7-4C6F-E2DC-B6AA382A151B}"/>
              </a:ext>
            </a:extLst>
          </p:cNvPr>
          <p:cNvSpPr>
            <a:spLocks noGrp="1"/>
          </p:cNvSpPr>
          <p:nvPr>
            <p:ph type="ftr" sz="quarter" idx="11"/>
          </p:nvPr>
        </p:nvSpPr>
        <p:spPr/>
        <p:txBody>
          <a:bodyPr/>
          <a:lstStyle/>
          <a:p>
            <a:r>
              <a:rPr lang="en-US"/>
              <a:t>http://faculty.tamuc.edu/jthompson/play/equity.aspx</a:t>
            </a:r>
            <a:endParaRPr lang="en-US" dirty="0"/>
          </a:p>
        </p:txBody>
      </p:sp>
      <p:pic>
        <p:nvPicPr>
          <p:cNvPr id="3" name="Picture 2" descr="A qr code with a dinosaur&#10;&#10;Description automatically generated">
            <a:extLst>
              <a:ext uri="{FF2B5EF4-FFF2-40B4-BE49-F238E27FC236}">
                <a16:creationId xmlns:a16="http://schemas.microsoft.com/office/drawing/2014/main" id="{A807BAEE-FD10-F8FB-9262-6E932BDF1DE0}"/>
              </a:ext>
            </a:extLst>
          </p:cNvPr>
          <p:cNvPicPr>
            <a:picLocks noChangeAspect="1"/>
          </p:cNvPicPr>
          <p:nvPr/>
        </p:nvPicPr>
        <p:blipFill>
          <a:blip r:embed="rId5"/>
          <a:stretch>
            <a:fillRect/>
          </a:stretch>
        </p:blipFill>
        <p:spPr>
          <a:xfrm>
            <a:off x="62887" y="5555112"/>
            <a:ext cx="1252671" cy="1252671"/>
          </a:xfrm>
          <a:prstGeom prst="rect">
            <a:avLst/>
          </a:prstGeom>
        </p:spPr>
      </p:pic>
    </p:spTree>
    <p:extLst>
      <p:ext uri="{BB962C8B-B14F-4D97-AF65-F5344CB8AC3E}">
        <p14:creationId xmlns:p14="http://schemas.microsoft.com/office/powerpoint/2010/main" val="1941360627"/>
      </p:ext>
    </p:extLst>
  </p:cSld>
  <p:clrMapOvr>
    <a:masterClrMapping/>
  </p:clrMapOvr>
  <mc:AlternateContent xmlns:mc="http://schemas.openxmlformats.org/markup-compatibility/2006" xmlns:p14="http://schemas.microsoft.com/office/powerpoint/2010/main">
    <mc:Choice Requires="p14">
      <p:transition spd="slow" p14:dur="2000" advTm="12101"/>
    </mc:Choice>
    <mc:Fallback xmlns="">
      <p:transition spd="slow" advTm="121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map of the united states&#10;&#10;Description automatically generated">
            <a:extLst>
              <a:ext uri="{FF2B5EF4-FFF2-40B4-BE49-F238E27FC236}">
                <a16:creationId xmlns:a16="http://schemas.microsoft.com/office/drawing/2014/main" id="{A5319065-93D1-90B7-DB98-924952760775}"/>
              </a:ext>
            </a:extLst>
          </p:cNvPr>
          <p:cNvPicPr>
            <a:picLocks noGrp="1" noChangeAspect="1"/>
          </p:cNvPicPr>
          <p:nvPr>
            <p:ph idx="1"/>
          </p:nvPr>
        </p:nvPicPr>
        <p:blipFill>
          <a:blip r:embed="rId2"/>
          <a:stretch>
            <a:fillRect/>
          </a:stretch>
        </p:blipFill>
        <p:spPr>
          <a:xfrm>
            <a:off x="972160" y="1217428"/>
            <a:ext cx="10247679" cy="4423144"/>
          </a:xfrm>
        </p:spPr>
      </p:pic>
      <p:sp>
        <p:nvSpPr>
          <p:cNvPr id="2" name="Footer Placeholder 1">
            <a:extLst>
              <a:ext uri="{FF2B5EF4-FFF2-40B4-BE49-F238E27FC236}">
                <a16:creationId xmlns:a16="http://schemas.microsoft.com/office/drawing/2014/main" id="{9B37260D-84E4-CF2C-9C55-BF9BCE46CC3C}"/>
              </a:ext>
            </a:extLst>
          </p:cNvPr>
          <p:cNvSpPr>
            <a:spLocks noGrp="1"/>
          </p:cNvSpPr>
          <p:nvPr>
            <p:ph type="ftr" sz="quarter" idx="11"/>
          </p:nvPr>
        </p:nvSpPr>
        <p:spPr/>
        <p:txBody>
          <a:bodyPr/>
          <a:lstStyle/>
          <a:p>
            <a:r>
              <a:rPr lang="en-US"/>
              <a:t>http://faculty.tamuc.edu/jthompson/play/equity.aspx</a:t>
            </a:r>
            <a:endParaRPr lang="en-US" dirty="0"/>
          </a:p>
        </p:txBody>
      </p:sp>
      <p:pic>
        <p:nvPicPr>
          <p:cNvPr id="3" name="Picture 2" descr="A qr code with a dinosaur&#10;&#10;Description automatically generated">
            <a:extLst>
              <a:ext uri="{FF2B5EF4-FFF2-40B4-BE49-F238E27FC236}">
                <a16:creationId xmlns:a16="http://schemas.microsoft.com/office/drawing/2014/main" id="{53702DD5-C4FF-D646-56CE-8B9891248E4C}"/>
              </a:ext>
            </a:extLst>
          </p:cNvPr>
          <p:cNvPicPr>
            <a:picLocks noChangeAspect="1"/>
          </p:cNvPicPr>
          <p:nvPr/>
        </p:nvPicPr>
        <p:blipFill>
          <a:blip r:embed="rId3"/>
          <a:stretch>
            <a:fillRect/>
          </a:stretch>
        </p:blipFill>
        <p:spPr>
          <a:xfrm>
            <a:off x="0" y="5605329"/>
            <a:ext cx="1252671" cy="1252671"/>
          </a:xfrm>
          <a:prstGeom prst="rect">
            <a:avLst/>
          </a:prstGeom>
        </p:spPr>
      </p:pic>
    </p:spTree>
    <p:extLst>
      <p:ext uri="{BB962C8B-B14F-4D97-AF65-F5344CB8AC3E}">
        <p14:creationId xmlns:p14="http://schemas.microsoft.com/office/powerpoint/2010/main" val="2496947791"/>
      </p:ext>
    </p:extLst>
  </p:cSld>
  <p:clrMapOvr>
    <a:masterClrMapping/>
  </p:clrMapOvr>
  <mc:AlternateContent xmlns:mc="http://schemas.openxmlformats.org/markup-compatibility/2006" xmlns:p14="http://schemas.microsoft.com/office/powerpoint/2010/main">
    <mc:Choice Requires="p14">
      <p:transition spd="slow" p14:dur="2000" advTm="13901"/>
    </mc:Choice>
    <mc:Fallback xmlns="">
      <p:transition spd="slow" advTm="139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1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1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11" name="Rectangle 17">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7" name="Picture 6" descr="A green logo with a green logo">
            <a:extLst>
              <a:ext uri="{FF2B5EF4-FFF2-40B4-BE49-F238E27FC236}">
                <a16:creationId xmlns:a16="http://schemas.microsoft.com/office/drawing/2014/main" id="{06B66A2E-3CD1-1CA1-7E39-FA452F411457}"/>
              </a:ext>
            </a:extLst>
          </p:cNvPr>
          <p:cNvPicPr>
            <a:picLocks noChangeAspect="1"/>
          </p:cNvPicPr>
          <p:nvPr/>
        </p:nvPicPr>
        <p:blipFill>
          <a:blip r:embed="rId5"/>
          <a:stretch>
            <a:fillRect/>
          </a:stretch>
        </p:blipFill>
        <p:spPr>
          <a:xfrm>
            <a:off x="1871682" y="703779"/>
            <a:ext cx="8735357" cy="5623386"/>
          </a:xfrm>
          <a:prstGeom prst="rect">
            <a:avLst/>
          </a:prstGeom>
        </p:spPr>
      </p:pic>
      <p:grpSp>
        <p:nvGrpSpPr>
          <p:cNvPr id="22" name="Group 21">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3"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4" name="Picture 23">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5"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6" name="Picture 25">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Footer Placeholder 1">
            <a:extLst>
              <a:ext uri="{FF2B5EF4-FFF2-40B4-BE49-F238E27FC236}">
                <a16:creationId xmlns:a16="http://schemas.microsoft.com/office/drawing/2014/main" id="{3B9A3D2A-88D5-2140-1CD7-E00228526947}"/>
              </a:ext>
            </a:extLst>
          </p:cNvPr>
          <p:cNvSpPr>
            <a:spLocks noGrp="1"/>
          </p:cNvSpPr>
          <p:nvPr>
            <p:ph type="ftr" sz="quarter" idx="11"/>
          </p:nvPr>
        </p:nvSpPr>
        <p:spPr/>
        <p:txBody>
          <a:bodyPr/>
          <a:lstStyle/>
          <a:p>
            <a:r>
              <a:rPr lang="en-US"/>
              <a:t>http://faculty.tamuc.edu/jthompson/play/equity.aspx</a:t>
            </a:r>
          </a:p>
        </p:txBody>
      </p:sp>
      <p:pic>
        <p:nvPicPr>
          <p:cNvPr id="3" name="Picture 2" descr="A qr code with a dinosaur&#10;&#10;Description automatically generated">
            <a:extLst>
              <a:ext uri="{FF2B5EF4-FFF2-40B4-BE49-F238E27FC236}">
                <a16:creationId xmlns:a16="http://schemas.microsoft.com/office/drawing/2014/main" id="{2A07AAC3-CF42-E060-4C9E-606138EAD460}"/>
              </a:ext>
            </a:extLst>
          </p:cNvPr>
          <p:cNvPicPr>
            <a:picLocks noChangeAspect="1"/>
          </p:cNvPicPr>
          <p:nvPr/>
        </p:nvPicPr>
        <p:blipFill>
          <a:blip r:embed="rId6"/>
          <a:stretch>
            <a:fillRect/>
          </a:stretch>
        </p:blipFill>
        <p:spPr>
          <a:xfrm>
            <a:off x="76788" y="5482364"/>
            <a:ext cx="1252671" cy="1252671"/>
          </a:xfrm>
          <a:prstGeom prst="rect">
            <a:avLst/>
          </a:prstGeom>
        </p:spPr>
      </p:pic>
    </p:spTree>
    <p:extLst>
      <p:ext uri="{BB962C8B-B14F-4D97-AF65-F5344CB8AC3E}">
        <p14:creationId xmlns:p14="http://schemas.microsoft.com/office/powerpoint/2010/main" val="395518310"/>
      </p:ext>
    </p:extLst>
  </p:cSld>
  <p:clrMapOvr>
    <a:masterClrMapping/>
  </p:clrMapOvr>
  <mc:AlternateContent xmlns:mc="http://schemas.openxmlformats.org/markup-compatibility/2006" xmlns:p14="http://schemas.microsoft.com/office/powerpoint/2010/main">
    <mc:Choice Requires="p14">
      <p:transition spd="slow" p14:dur="2000" advTm="14088"/>
    </mc:Choice>
    <mc:Fallback xmlns="">
      <p:transition spd="slow" advTm="140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p:txBody>
          <a:bodyPr/>
          <a:lstStyle/>
          <a:p>
            <a:r>
              <a:rPr lang="en-US" dirty="0"/>
              <a:t>Who did you play with today? </a:t>
            </a:r>
          </a:p>
        </p:txBody>
      </p:sp>
      <p:pic>
        <p:nvPicPr>
          <p:cNvPr id="17" name="Picture Placeholder 16" descr="A man smiling in the office">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06" r="206"/>
          <a:stretch/>
        </p:blipFill>
        <p:spPr/>
      </p:pic>
      <p:pic>
        <p:nvPicPr>
          <p:cNvPr id="36" name="Picture Placeholder 35" descr="A lady smiling in the office">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185" b="185"/>
          <a:stretch/>
        </p:blipFill>
        <p:spPr/>
      </p:pic>
      <p:pic>
        <p:nvPicPr>
          <p:cNvPr id="38" name="Picture Placeholder 37" descr="A lady in the office smiling at the camera&#10;">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l="206" r="206"/>
          <a:stretch/>
        </p:blipFill>
        <p:spPr/>
      </p:pic>
      <p:pic>
        <p:nvPicPr>
          <p:cNvPr id="40" name="Picture Placeholder 39" descr="Smiling man with a beard">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l="160" r="160"/>
          <a:stretch/>
        </p:blipFill>
        <p:spPr/>
      </p:pic>
      <p:pic>
        <p:nvPicPr>
          <p:cNvPr id="26" name="Picture 25" descr="A qr code with a dinosaur&#10;&#10;Description automatically generated">
            <a:extLst>
              <a:ext uri="{FF2B5EF4-FFF2-40B4-BE49-F238E27FC236}">
                <a16:creationId xmlns:a16="http://schemas.microsoft.com/office/drawing/2014/main" id="{688C474E-5469-D4F1-C3DB-75F202EC9B21}"/>
              </a:ext>
            </a:extLst>
          </p:cNvPr>
          <p:cNvPicPr>
            <a:picLocks noChangeAspect="1"/>
          </p:cNvPicPr>
          <p:nvPr/>
        </p:nvPicPr>
        <p:blipFill>
          <a:blip r:embed="rId7"/>
          <a:stretch>
            <a:fillRect/>
          </a:stretch>
        </p:blipFill>
        <p:spPr>
          <a:xfrm>
            <a:off x="7820024" y="3618043"/>
            <a:ext cx="2254437" cy="2254437"/>
          </a:xfrm>
          <a:prstGeom prst="rect">
            <a:avLst/>
          </a:prstGeom>
        </p:spPr>
      </p:pic>
      <p:sp>
        <p:nvSpPr>
          <p:cNvPr id="27" name="TextBox 26">
            <a:extLst>
              <a:ext uri="{FF2B5EF4-FFF2-40B4-BE49-F238E27FC236}">
                <a16:creationId xmlns:a16="http://schemas.microsoft.com/office/drawing/2014/main" id="{7B2100CA-E4D9-0071-4C91-A45E31F0B83E}"/>
              </a:ext>
            </a:extLst>
          </p:cNvPr>
          <p:cNvSpPr txBox="1"/>
          <p:nvPr/>
        </p:nvSpPr>
        <p:spPr>
          <a:xfrm>
            <a:off x="7374942" y="5790431"/>
            <a:ext cx="3034742" cy="369332"/>
          </a:xfrm>
          <a:prstGeom prst="rect">
            <a:avLst/>
          </a:prstGeom>
          <a:noFill/>
        </p:spPr>
        <p:txBody>
          <a:bodyPr wrap="none" rtlCol="0">
            <a:spAutoFit/>
          </a:bodyPr>
          <a:lstStyle/>
          <a:p>
            <a:r>
              <a:rPr lang="en-US" dirty="0"/>
              <a:t>QR Code of Exit Ticket Survey</a:t>
            </a:r>
          </a:p>
        </p:txBody>
      </p:sp>
      <p:sp>
        <p:nvSpPr>
          <p:cNvPr id="2" name="Footer Placeholder 1">
            <a:extLst>
              <a:ext uri="{FF2B5EF4-FFF2-40B4-BE49-F238E27FC236}">
                <a16:creationId xmlns:a16="http://schemas.microsoft.com/office/drawing/2014/main" id="{6492EE2B-2E7E-FC91-992E-683011597A50}"/>
              </a:ext>
            </a:extLst>
          </p:cNvPr>
          <p:cNvSpPr>
            <a:spLocks noGrp="1"/>
          </p:cNvSpPr>
          <p:nvPr>
            <p:ph type="ftr" sz="quarter" idx="11"/>
          </p:nvPr>
        </p:nvSpPr>
        <p:spPr/>
        <p:txBody>
          <a:bodyPr/>
          <a:lstStyle/>
          <a:p>
            <a:r>
              <a:rPr lang="en-US"/>
              <a:t>http://faculty.tamuc.edu/jthompson/play/equity.aspx</a:t>
            </a:r>
          </a:p>
        </p:txBody>
      </p:sp>
    </p:spTree>
    <p:extLst>
      <p:ext uri="{BB962C8B-B14F-4D97-AF65-F5344CB8AC3E}">
        <p14:creationId xmlns:p14="http://schemas.microsoft.com/office/powerpoint/2010/main" val="2979876663"/>
      </p:ext>
    </p:extLst>
  </p:cSld>
  <p:clrMapOvr>
    <a:masterClrMapping/>
  </p:clrMapOvr>
  <mc:AlternateContent xmlns:mc="http://schemas.openxmlformats.org/markup-compatibility/2006" xmlns:p14="http://schemas.microsoft.com/office/powerpoint/2010/main">
    <mc:Choice Requires="p14">
      <p:transition spd="slow" p14:dur="2000" advTm="13322"/>
    </mc:Choice>
    <mc:Fallback xmlns="">
      <p:transition spd="slow" advTm="133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10810240" cy="3698240"/>
          </a:xfrm>
        </p:spPr>
        <p:txBody>
          <a:bodyPr/>
          <a:lstStyle/>
          <a:p>
            <a:r>
              <a:rPr lang="en-US" dirty="0"/>
              <a:t>What is happening at today’s Play Lab that helps you understand Playful Learning? </a:t>
            </a:r>
          </a:p>
        </p:txBody>
      </p:sp>
      <p:pic>
        <p:nvPicPr>
          <p:cNvPr id="26" name="Picture 25" descr="A qr code with a dinosaur&#10;&#10;Description automatically generated">
            <a:extLst>
              <a:ext uri="{FF2B5EF4-FFF2-40B4-BE49-F238E27FC236}">
                <a16:creationId xmlns:a16="http://schemas.microsoft.com/office/drawing/2014/main" id="{688C474E-5469-D4F1-C3DB-75F202EC9B21}"/>
              </a:ext>
            </a:extLst>
          </p:cNvPr>
          <p:cNvPicPr>
            <a:picLocks noChangeAspect="1"/>
          </p:cNvPicPr>
          <p:nvPr/>
        </p:nvPicPr>
        <p:blipFill>
          <a:blip r:embed="rId3"/>
          <a:stretch>
            <a:fillRect/>
          </a:stretch>
        </p:blipFill>
        <p:spPr>
          <a:xfrm>
            <a:off x="7820024" y="3618043"/>
            <a:ext cx="2254437" cy="2254437"/>
          </a:xfrm>
          <a:prstGeom prst="rect">
            <a:avLst/>
          </a:prstGeom>
        </p:spPr>
      </p:pic>
      <p:sp>
        <p:nvSpPr>
          <p:cNvPr id="27" name="TextBox 26">
            <a:extLst>
              <a:ext uri="{FF2B5EF4-FFF2-40B4-BE49-F238E27FC236}">
                <a16:creationId xmlns:a16="http://schemas.microsoft.com/office/drawing/2014/main" id="{7B2100CA-E4D9-0071-4C91-A45E31F0B83E}"/>
              </a:ext>
            </a:extLst>
          </p:cNvPr>
          <p:cNvSpPr txBox="1"/>
          <p:nvPr/>
        </p:nvSpPr>
        <p:spPr>
          <a:xfrm>
            <a:off x="7374942" y="5790431"/>
            <a:ext cx="3034742" cy="369332"/>
          </a:xfrm>
          <a:prstGeom prst="rect">
            <a:avLst/>
          </a:prstGeom>
          <a:noFill/>
        </p:spPr>
        <p:txBody>
          <a:bodyPr wrap="none" rtlCol="0">
            <a:spAutoFit/>
          </a:bodyPr>
          <a:lstStyle/>
          <a:p>
            <a:r>
              <a:rPr lang="en-US" dirty="0"/>
              <a:t>QR Code of Exit Ticket Survey</a:t>
            </a:r>
          </a:p>
        </p:txBody>
      </p:sp>
      <p:sp>
        <p:nvSpPr>
          <p:cNvPr id="2" name="Footer Placeholder 1">
            <a:extLst>
              <a:ext uri="{FF2B5EF4-FFF2-40B4-BE49-F238E27FC236}">
                <a16:creationId xmlns:a16="http://schemas.microsoft.com/office/drawing/2014/main" id="{0098338F-AF1F-E7BE-9EE0-838DF256DE38}"/>
              </a:ext>
            </a:extLst>
          </p:cNvPr>
          <p:cNvSpPr>
            <a:spLocks noGrp="1"/>
          </p:cNvSpPr>
          <p:nvPr>
            <p:ph type="ftr" sz="quarter" idx="11"/>
          </p:nvPr>
        </p:nvSpPr>
        <p:spPr/>
        <p:txBody>
          <a:bodyPr/>
          <a:lstStyle/>
          <a:p>
            <a:r>
              <a:rPr lang="en-US"/>
              <a:t>http://faculty.tamuc.edu/jthompson/play/equity.aspx</a:t>
            </a:r>
          </a:p>
        </p:txBody>
      </p:sp>
    </p:spTree>
    <p:extLst>
      <p:ext uri="{BB962C8B-B14F-4D97-AF65-F5344CB8AC3E}">
        <p14:creationId xmlns:p14="http://schemas.microsoft.com/office/powerpoint/2010/main" val="2072909445"/>
      </p:ext>
    </p:extLst>
  </p:cSld>
  <p:clrMapOvr>
    <a:masterClrMapping/>
  </p:clrMapOvr>
  <mc:AlternateContent xmlns:mc="http://schemas.openxmlformats.org/markup-compatibility/2006" xmlns:p14="http://schemas.microsoft.com/office/powerpoint/2010/main">
    <mc:Choice Requires="p14">
      <p:transition spd="slow" p14:dur="2000" advTm="15270"/>
    </mc:Choice>
    <mc:Fallback xmlns="">
      <p:transition spd="slow" advTm="152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56E3C-076A-EF89-63CE-06B37D617A0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E55503B-42D4-2ADF-E693-59EE9C33DD96}"/>
              </a:ext>
            </a:extLst>
          </p:cNvPr>
          <p:cNvSpPr>
            <a:spLocks noGrp="1"/>
          </p:cNvSpPr>
          <p:nvPr>
            <p:ph type="ctrTitle"/>
          </p:nvPr>
        </p:nvSpPr>
        <p:spPr>
          <a:xfrm>
            <a:off x="548640" y="548640"/>
            <a:ext cx="10810240" cy="3698240"/>
          </a:xfrm>
        </p:spPr>
        <p:txBody>
          <a:bodyPr/>
          <a:lstStyle/>
          <a:p>
            <a:r>
              <a:rPr lang="en-US" dirty="0"/>
              <a:t>What is happening at today’s Play Lab that doesn’t help you understand </a:t>
            </a:r>
            <a:br>
              <a:rPr lang="en-US" dirty="0"/>
            </a:br>
            <a:r>
              <a:rPr lang="en-US" dirty="0"/>
              <a:t>Playful Learning? </a:t>
            </a:r>
          </a:p>
        </p:txBody>
      </p:sp>
      <p:pic>
        <p:nvPicPr>
          <p:cNvPr id="26" name="Picture 25" descr="A qr code with a dinosaur&#10;&#10;Description automatically generated">
            <a:extLst>
              <a:ext uri="{FF2B5EF4-FFF2-40B4-BE49-F238E27FC236}">
                <a16:creationId xmlns:a16="http://schemas.microsoft.com/office/drawing/2014/main" id="{DADC1B0B-2E5E-2362-1955-BA64B23BA3E8}"/>
              </a:ext>
            </a:extLst>
          </p:cNvPr>
          <p:cNvPicPr>
            <a:picLocks noChangeAspect="1"/>
          </p:cNvPicPr>
          <p:nvPr/>
        </p:nvPicPr>
        <p:blipFill>
          <a:blip r:embed="rId3"/>
          <a:stretch>
            <a:fillRect/>
          </a:stretch>
        </p:blipFill>
        <p:spPr>
          <a:xfrm>
            <a:off x="7820024" y="3618043"/>
            <a:ext cx="2254437" cy="2254437"/>
          </a:xfrm>
          <a:prstGeom prst="rect">
            <a:avLst/>
          </a:prstGeom>
        </p:spPr>
      </p:pic>
      <p:sp>
        <p:nvSpPr>
          <p:cNvPr id="27" name="TextBox 26">
            <a:extLst>
              <a:ext uri="{FF2B5EF4-FFF2-40B4-BE49-F238E27FC236}">
                <a16:creationId xmlns:a16="http://schemas.microsoft.com/office/drawing/2014/main" id="{15E22EFD-400B-0047-84D0-05792D42E8A3}"/>
              </a:ext>
            </a:extLst>
          </p:cNvPr>
          <p:cNvSpPr txBox="1"/>
          <p:nvPr/>
        </p:nvSpPr>
        <p:spPr>
          <a:xfrm>
            <a:off x="7374942" y="5790431"/>
            <a:ext cx="3034742" cy="369332"/>
          </a:xfrm>
          <a:prstGeom prst="rect">
            <a:avLst/>
          </a:prstGeom>
          <a:noFill/>
        </p:spPr>
        <p:txBody>
          <a:bodyPr wrap="none" rtlCol="0">
            <a:spAutoFit/>
          </a:bodyPr>
          <a:lstStyle/>
          <a:p>
            <a:r>
              <a:rPr lang="en-US" dirty="0"/>
              <a:t>QR Code of Exit Ticket Survey</a:t>
            </a:r>
          </a:p>
        </p:txBody>
      </p:sp>
      <p:sp>
        <p:nvSpPr>
          <p:cNvPr id="2" name="Footer Placeholder 1">
            <a:extLst>
              <a:ext uri="{FF2B5EF4-FFF2-40B4-BE49-F238E27FC236}">
                <a16:creationId xmlns:a16="http://schemas.microsoft.com/office/drawing/2014/main" id="{88EB553B-5DD9-4AC2-0C5A-C8100F52CE51}"/>
              </a:ext>
            </a:extLst>
          </p:cNvPr>
          <p:cNvSpPr>
            <a:spLocks noGrp="1"/>
          </p:cNvSpPr>
          <p:nvPr>
            <p:ph type="ftr" sz="quarter" idx="11"/>
          </p:nvPr>
        </p:nvSpPr>
        <p:spPr/>
        <p:txBody>
          <a:bodyPr/>
          <a:lstStyle/>
          <a:p>
            <a:r>
              <a:rPr lang="en-US"/>
              <a:t>http://faculty.tamuc.edu/jthompson/play/equity.aspx</a:t>
            </a:r>
          </a:p>
        </p:txBody>
      </p:sp>
    </p:spTree>
    <p:extLst>
      <p:ext uri="{BB962C8B-B14F-4D97-AF65-F5344CB8AC3E}">
        <p14:creationId xmlns:p14="http://schemas.microsoft.com/office/powerpoint/2010/main" val="3159010872"/>
      </p:ext>
    </p:extLst>
  </p:cSld>
  <p:clrMapOvr>
    <a:masterClrMapping/>
  </p:clrMapOvr>
  <mc:AlternateContent xmlns:mc="http://schemas.openxmlformats.org/markup-compatibility/2006" xmlns:p14="http://schemas.microsoft.com/office/powerpoint/2010/main">
    <mc:Choice Requires="p14">
      <p:transition spd="slow" p14:dur="2000" advTm="14906"/>
    </mc:Choice>
    <mc:Fallback xmlns="">
      <p:transition spd="slow" advTm="1490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11094720" cy="4470400"/>
          </a:xfrm>
        </p:spPr>
        <p:txBody>
          <a:bodyPr/>
          <a:lstStyle/>
          <a:p>
            <a:r>
              <a:rPr lang="en-US" dirty="0"/>
              <a:t>What could/should happen </a:t>
            </a:r>
            <a:r>
              <a:rPr lang="en-US"/>
              <a:t>at Play Lab to </a:t>
            </a:r>
            <a:r>
              <a:rPr lang="en-US" dirty="0"/>
              <a:t>help you better understand Playful Learning? </a:t>
            </a:r>
          </a:p>
        </p:txBody>
      </p:sp>
      <p:pic>
        <p:nvPicPr>
          <p:cNvPr id="26" name="Picture 25" descr="A qr code with a dinosaur&#10;&#10;Description automatically generated">
            <a:extLst>
              <a:ext uri="{FF2B5EF4-FFF2-40B4-BE49-F238E27FC236}">
                <a16:creationId xmlns:a16="http://schemas.microsoft.com/office/drawing/2014/main" id="{688C474E-5469-D4F1-C3DB-75F202EC9B21}"/>
              </a:ext>
            </a:extLst>
          </p:cNvPr>
          <p:cNvPicPr>
            <a:picLocks noChangeAspect="1"/>
          </p:cNvPicPr>
          <p:nvPr/>
        </p:nvPicPr>
        <p:blipFill>
          <a:blip r:embed="rId3"/>
          <a:stretch>
            <a:fillRect/>
          </a:stretch>
        </p:blipFill>
        <p:spPr>
          <a:xfrm>
            <a:off x="7820024" y="3691195"/>
            <a:ext cx="2254437" cy="2254437"/>
          </a:xfrm>
          <a:prstGeom prst="rect">
            <a:avLst/>
          </a:prstGeom>
        </p:spPr>
      </p:pic>
      <p:sp>
        <p:nvSpPr>
          <p:cNvPr id="27" name="TextBox 26">
            <a:extLst>
              <a:ext uri="{FF2B5EF4-FFF2-40B4-BE49-F238E27FC236}">
                <a16:creationId xmlns:a16="http://schemas.microsoft.com/office/drawing/2014/main" id="{7B2100CA-E4D9-0071-4C91-A45E31F0B83E}"/>
              </a:ext>
            </a:extLst>
          </p:cNvPr>
          <p:cNvSpPr txBox="1"/>
          <p:nvPr/>
        </p:nvSpPr>
        <p:spPr>
          <a:xfrm>
            <a:off x="7374942" y="5790431"/>
            <a:ext cx="3034742" cy="369332"/>
          </a:xfrm>
          <a:prstGeom prst="rect">
            <a:avLst/>
          </a:prstGeom>
          <a:noFill/>
        </p:spPr>
        <p:txBody>
          <a:bodyPr wrap="none" rtlCol="0">
            <a:spAutoFit/>
          </a:bodyPr>
          <a:lstStyle/>
          <a:p>
            <a:r>
              <a:rPr lang="en-US" dirty="0"/>
              <a:t>QR Code of Exit Ticket Survey</a:t>
            </a:r>
          </a:p>
        </p:txBody>
      </p:sp>
      <p:sp>
        <p:nvSpPr>
          <p:cNvPr id="2" name="Footer Placeholder 1">
            <a:extLst>
              <a:ext uri="{FF2B5EF4-FFF2-40B4-BE49-F238E27FC236}">
                <a16:creationId xmlns:a16="http://schemas.microsoft.com/office/drawing/2014/main" id="{C9441EC0-646B-A3BA-A9C1-E06B9FFE92AF}"/>
              </a:ext>
            </a:extLst>
          </p:cNvPr>
          <p:cNvSpPr>
            <a:spLocks noGrp="1"/>
          </p:cNvSpPr>
          <p:nvPr>
            <p:ph type="ftr" sz="quarter" idx="11"/>
          </p:nvPr>
        </p:nvSpPr>
        <p:spPr/>
        <p:txBody>
          <a:bodyPr/>
          <a:lstStyle/>
          <a:p>
            <a:r>
              <a:rPr lang="en-US"/>
              <a:t>http://faculty.tamuc.edu/jthompson/play/equity.aspx</a:t>
            </a:r>
          </a:p>
        </p:txBody>
      </p:sp>
    </p:spTree>
    <p:extLst>
      <p:ext uri="{BB962C8B-B14F-4D97-AF65-F5344CB8AC3E}">
        <p14:creationId xmlns:p14="http://schemas.microsoft.com/office/powerpoint/2010/main" val="236692665"/>
      </p:ext>
    </p:extLst>
  </p:cSld>
  <p:clrMapOvr>
    <a:masterClrMapping/>
  </p:clrMapOvr>
  <mc:AlternateContent xmlns:mc="http://schemas.openxmlformats.org/markup-compatibility/2006" xmlns:p14="http://schemas.microsoft.com/office/powerpoint/2010/main">
    <mc:Choice Requires="p14">
      <p:transition spd="slow" p14:dur="2000" advTm="12666"/>
    </mc:Choice>
    <mc:Fallback xmlns="">
      <p:transition spd="slow" advTm="126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00ED58B-CEC5-4786-807F-E4D0A90B90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9" name="Picture 38">
              <a:extLst>
                <a:ext uri="{FF2B5EF4-FFF2-40B4-BE49-F238E27FC236}">
                  <a16:creationId xmlns:a16="http://schemas.microsoft.com/office/drawing/2014/main" id="{12727E8B-B76E-44AE-BA84-72E67FFFFB3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1B4D4A5E-A361-484B-BA87-71470F0C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65B2E45B-3291-4196-85CD-8C21E267453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2" name="Picture 41">
              <a:extLst>
                <a:ext uri="{FF2B5EF4-FFF2-40B4-BE49-F238E27FC236}">
                  <a16:creationId xmlns:a16="http://schemas.microsoft.com/office/drawing/2014/main" id="{7845E1EB-926E-47C1-8FEA-136188263C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4" name="Straight Connector 43">
            <a:extLst>
              <a:ext uri="{FF2B5EF4-FFF2-40B4-BE49-F238E27FC236}">
                <a16:creationId xmlns:a16="http://schemas.microsoft.com/office/drawing/2014/main" id="{FE334D75-621B-40C8-8B6E-F7444F8C0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6" name="Rectangle 45">
            <a:extLst>
              <a:ext uri="{FF2B5EF4-FFF2-40B4-BE49-F238E27FC236}">
                <a16:creationId xmlns:a16="http://schemas.microsoft.com/office/drawing/2014/main" id="{CEAD1911-83B7-4901-854F-05DD6D0C2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ADC57783-51DB-4F55-B447-E6273C9239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9" name="Picture 48">
              <a:extLst>
                <a:ext uri="{FF2B5EF4-FFF2-40B4-BE49-F238E27FC236}">
                  <a16:creationId xmlns:a16="http://schemas.microsoft.com/office/drawing/2014/main" id="{75D5B9B1-EF33-47C3-AC7A-9ACF674C129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7532A7DA-9E81-4884-80C2-FCA09A108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 name="Picture 50">
              <a:extLst>
                <a:ext uri="{FF2B5EF4-FFF2-40B4-BE49-F238E27FC236}">
                  <a16:creationId xmlns:a16="http://schemas.microsoft.com/office/drawing/2014/main" id="{004E5F97-7803-47B6-8ECA-3837574049A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2" name="Picture 51">
              <a:extLst>
                <a:ext uri="{FF2B5EF4-FFF2-40B4-BE49-F238E27FC236}">
                  <a16:creationId xmlns:a16="http://schemas.microsoft.com/office/drawing/2014/main" id="{1A831A94-2AA6-40A6-B225-2E4A7DE3E26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1086075" y="1041401"/>
            <a:ext cx="3572673" cy="2345264"/>
          </a:xfrm>
        </p:spPr>
        <p:txBody>
          <a:bodyPr vert="horz" lIns="91440" tIns="45720" rIns="91440" bIns="45720" rtlCol="0" anchor="b">
            <a:normAutofit/>
          </a:bodyPr>
          <a:lstStyle/>
          <a:p>
            <a:r>
              <a:rPr lang="en-US" kern="1200" cap="none">
                <a:ln w="3175" cmpd="sng">
                  <a:noFill/>
                </a:ln>
                <a:solidFill>
                  <a:schemeClr val="tx1">
                    <a:lumMod val="85000"/>
                    <a:lumOff val="15000"/>
                  </a:schemeClr>
                </a:solidFill>
                <a:effectLst/>
                <a:latin typeface="+mj-lt"/>
                <a:ea typeface="+mj-ea"/>
                <a:cs typeface="+mj-cs"/>
              </a:rPr>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777240" y="3657597"/>
            <a:ext cx="4167547" cy="2079174"/>
          </a:xfrm>
        </p:spPr>
        <p:txBody>
          <a:bodyPr vert="horz" lIns="91440" tIns="45720" rIns="91440" bIns="45720" rtlCol="0" anchor="t">
            <a:normAutofit/>
          </a:bodyPr>
          <a:lstStyle/>
          <a:p>
            <a:pPr marL="0" indent="0" algn="ctr"/>
            <a:r>
              <a:rPr lang="en-US" sz="2000" dirty="0">
                <a:solidFill>
                  <a:schemeClr val="tx1"/>
                </a:solidFill>
              </a:rPr>
              <a:t>Josh.Thompson@tamuc.edu </a:t>
            </a:r>
          </a:p>
          <a:p>
            <a:pPr marL="0" indent="0" algn="ctr"/>
            <a:r>
              <a:rPr lang="en-US" sz="2000" dirty="0">
                <a:solidFill>
                  <a:schemeClr val="tx1"/>
                </a:solidFill>
              </a:rPr>
              <a:t>214-663-6102</a:t>
            </a:r>
          </a:p>
          <a:p>
            <a:pPr marL="0" indent="0" algn="ctr"/>
            <a:r>
              <a:rPr lang="en-US" sz="1900" dirty="0">
                <a:solidFill>
                  <a:schemeClr val="tx1"/>
                </a:solidFill>
              </a:rPr>
              <a:t>http://faculty.tamuc.edu/jthompson/play</a:t>
            </a:r>
          </a:p>
        </p:txBody>
      </p:sp>
      <p:cxnSp>
        <p:nvCxnSpPr>
          <p:cNvPr id="54" name="Straight Connector 53">
            <a:extLst>
              <a:ext uri="{FF2B5EF4-FFF2-40B4-BE49-F238E27FC236}">
                <a16:creationId xmlns:a16="http://schemas.microsoft.com/office/drawing/2014/main" id="{16CC4358-A662-4E95-B3DE-2D001177FE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3651" y="3522131"/>
            <a:ext cx="3017520" cy="0"/>
          </a:xfrm>
          <a:prstGeom prst="line">
            <a:avLst/>
          </a:prstGeom>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27AEFE7A-4488-473D-B160-3841BAB38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9184" y="1092199"/>
            <a:ext cx="6090452" cy="4644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8" cstate="screen">
            <a:extLst>
              <a:ext uri="{28A0092B-C50C-407E-A947-70E740481C1C}">
                <a14:useLocalDpi xmlns:a14="http://schemas.microsoft.com/office/drawing/2010/main" val="0"/>
              </a:ext>
            </a:extLst>
          </a:blip>
          <a:srcRect l="22733" r="26783" b="-2"/>
          <a:stretch/>
        </p:blipFill>
        <p:spPr>
          <a:xfrm>
            <a:off x="5179039" y="1275550"/>
            <a:ext cx="2196029" cy="2468665"/>
          </a:xfrm>
          <a:prstGeom prst="rect">
            <a:avLst/>
          </a:prstGeo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9" cstate="screen">
            <a:extLst>
              <a:ext uri="{28A0092B-C50C-407E-A947-70E740481C1C}">
                <a14:useLocalDpi xmlns:a14="http://schemas.microsoft.com/office/drawing/2010/main" val="0"/>
              </a:ext>
            </a:extLst>
          </a:blip>
          <a:srcRect l="5603" r="18693" b="-4"/>
          <a:stretch/>
        </p:blipFill>
        <p:spPr>
          <a:xfrm>
            <a:off x="5179039" y="3905082"/>
            <a:ext cx="2196029" cy="1646271"/>
          </a:xfrm>
          <a:prstGeom prst="rect">
            <a:avLst/>
          </a:prstGeom>
        </p:spPr>
      </p:pic>
      <p:pic>
        <p:nvPicPr>
          <p:cNvPr id="3" name="Picture 2" descr="A qr code with a dinosaur&#10;&#10;Description automatically generated">
            <a:extLst>
              <a:ext uri="{FF2B5EF4-FFF2-40B4-BE49-F238E27FC236}">
                <a16:creationId xmlns:a16="http://schemas.microsoft.com/office/drawing/2014/main" id="{564531F9-9725-36C1-BABF-60E8288E5C46}"/>
              </a:ext>
            </a:extLst>
          </p:cNvPr>
          <p:cNvPicPr>
            <a:picLocks noChangeAspect="1"/>
          </p:cNvPicPr>
          <p:nvPr/>
        </p:nvPicPr>
        <p:blipFill rotWithShape="1">
          <a:blip r:embed="rId10"/>
          <a:srcRect l="6660" r="14475" b="5"/>
          <a:stretch/>
        </p:blipFill>
        <p:spPr>
          <a:xfrm>
            <a:off x="7529874" y="1275549"/>
            <a:ext cx="3372301" cy="4275805"/>
          </a:xfrm>
          <a:prstGeom prst="rect">
            <a:avLst/>
          </a:prstGeom>
        </p:spPr>
      </p:pic>
      <p:sp>
        <p:nvSpPr>
          <p:cNvPr id="7" name="TextBox 6">
            <a:extLst>
              <a:ext uri="{FF2B5EF4-FFF2-40B4-BE49-F238E27FC236}">
                <a16:creationId xmlns:a16="http://schemas.microsoft.com/office/drawing/2014/main" id="{F9E1E89B-D300-FDFD-72F3-0179A6FC74AF}"/>
              </a:ext>
            </a:extLst>
          </p:cNvPr>
          <p:cNvSpPr txBox="1"/>
          <p:nvPr/>
        </p:nvSpPr>
        <p:spPr>
          <a:xfrm>
            <a:off x="7983080" y="5310907"/>
            <a:ext cx="2874698" cy="369332"/>
          </a:xfrm>
          <a:prstGeom prst="rect">
            <a:avLst/>
          </a:prstGeom>
          <a:noFill/>
        </p:spPr>
        <p:txBody>
          <a:bodyPr wrap="none" rtlCol="0">
            <a:spAutoFit/>
          </a:bodyPr>
          <a:lstStyle/>
          <a:p>
            <a:r>
              <a:rPr lang="en-US" dirty="0"/>
              <a:t>QR code for exit ticket survey</a:t>
            </a:r>
          </a:p>
        </p:txBody>
      </p:sp>
      <p:sp>
        <p:nvSpPr>
          <p:cNvPr id="2" name="Footer Placeholder 1">
            <a:extLst>
              <a:ext uri="{FF2B5EF4-FFF2-40B4-BE49-F238E27FC236}">
                <a16:creationId xmlns:a16="http://schemas.microsoft.com/office/drawing/2014/main" id="{A16E267F-AED6-A36B-7C81-AD332F882683}"/>
              </a:ext>
            </a:extLst>
          </p:cNvPr>
          <p:cNvSpPr>
            <a:spLocks noGrp="1"/>
          </p:cNvSpPr>
          <p:nvPr>
            <p:ph type="ftr" sz="quarter" idx="11"/>
          </p:nvPr>
        </p:nvSpPr>
        <p:spPr/>
        <p:txBody>
          <a:bodyPr/>
          <a:lstStyle/>
          <a:p>
            <a:r>
              <a:rPr lang="en-US"/>
              <a:t>http://faculty.tamuc.edu/jthompson/play/equity.aspx</a:t>
            </a:r>
          </a:p>
        </p:txBody>
      </p:sp>
    </p:spTree>
    <p:custDataLst>
      <p:tags r:id="rId1"/>
    </p:custDataLst>
    <p:extLst>
      <p:ext uri="{BB962C8B-B14F-4D97-AF65-F5344CB8AC3E}">
        <p14:creationId xmlns:p14="http://schemas.microsoft.com/office/powerpoint/2010/main" val="3247798845"/>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7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7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700"/>
                                        <p:tgtEl>
                                          <p:spTgt spid="2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2"/>
                                        </p:tgtEl>
                                        <p:attrNameLst>
                                          <p:attrName>style.visibility</p:attrName>
                                        </p:attrNameLst>
                                      </p:cBhvr>
                                      <p:to>
                                        <p:strVal val="visible"/>
                                      </p:to>
                                    </p:set>
                                    <p:animEffect transition="in" filter="fade">
                                      <p:cBhvr>
                                        <p:cTn id="20"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044C-1198-C8D9-0F53-2C9CB5FC78E6}"/>
              </a:ext>
            </a:extLst>
          </p:cNvPr>
          <p:cNvSpPr>
            <a:spLocks noGrp="1"/>
          </p:cNvSpPr>
          <p:nvPr>
            <p:ph type="title"/>
          </p:nvPr>
        </p:nvSpPr>
        <p:spPr>
          <a:xfrm>
            <a:off x="1295402" y="982132"/>
            <a:ext cx="9601196" cy="713933"/>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BA9A10AE-792C-F18B-D195-DA415B7C3D23}"/>
              </a:ext>
            </a:extLst>
          </p:cNvPr>
          <p:cNvSpPr>
            <a:spLocks noGrp="1"/>
          </p:cNvSpPr>
          <p:nvPr>
            <p:ph idx="1"/>
          </p:nvPr>
        </p:nvSpPr>
        <p:spPr>
          <a:xfrm>
            <a:off x="1295401" y="1762432"/>
            <a:ext cx="9601196" cy="4113436"/>
          </a:xfrm>
        </p:spPr>
        <p:txBody>
          <a:bodyPr>
            <a:normAutofit lnSpcReduction="10000"/>
          </a:bodyPr>
          <a:lstStyle/>
          <a:p>
            <a:pPr marL="0" indent="0">
              <a:buNone/>
            </a:pPr>
            <a:r>
              <a:rPr lang="en-US" dirty="0"/>
              <a:t>Jarrett, O. S. (2013). A Research-Based Case for Recess. </a:t>
            </a:r>
            <a:r>
              <a:rPr lang="en-US" i="1" dirty="0"/>
              <a:t>The Value of Play</a:t>
            </a:r>
            <a:r>
              <a:rPr lang="en-US" dirty="0"/>
              <a:t>. U.S. Play Coalition. www.usplaycoalition.Clemson.edu </a:t>
            </a:r>
          </a:p>
          <a:p>
            <a:pPr marL="0" indent="0">
              <a:buNone/>
            </a:pPr>
            <a:r>
              <a:rPr lang="en-US" dirty="0"/>
              <a:t>Jarrett, O. S., Sutterby, J., </a:t>
            </a:r>
            <a:r>
              <a:rPr lang="en-US" dirty="0" err="1"/>
              <a:t>DeMarie</a:t>
            </a:r>
            <a:r>
              <a:rPr lang="en-US" dirty="0"/>
              <a:t>, D., &amp; Stenhouse, V. (2015). </a:t>
            </a:r>
            <a:r>
              <a:rPr lang="en-US" i="1" dirty="0"/>
              <a:t>Spotlight on Young Children: Exploring Play</a:t>
            </a:r>
            <a:r>
              <a:rPr lang="en-US" dirty="0"/>
              <a:t>. NAEYC. </a:t>
            </a:r>
          </a:p>
          <a:p>
            <a:pPr marL="0" indent="0">
              <a:buNone/>
            </a:pPr>
            <a:r>
              <a:rPr lang="en-US" dirty="0" err="1"/>
              <a:t>Stegelin</a:t>
            </a:r>
            <a:r>
              <a:rPr lang="en-US" dirty="0"/>
              <a:t>, D. A., </a:t>
            </a:r>
            <a:r>
              <a:rPr lang="en-US" dirty="0" err="1"/>
              <a:t>Fite</a:t>
            </a:r>
            <a:r>
              <a:rPr lang="en-US" dirty="0"/>
              <a:t>, K., &amp; Wisneski, D. B. (2015). The Critical Place of Play in Education. </a:t>
            </a:r>
            <a:r>
              <a:rPr lang="en-US" i="1" dirty="0"/>
              <a:t>The Value of Play</a:t>
            </a:r>
            <a:r>
              <a:rPr lang="en-US" dirty="0"/>
              <a:t>. U.S. Play Coalition. www.usplaycoalition.Clemson.edu </a:t>
            </a:r>
          </a:p>
          <a:p>
            <a:pPr marL="0" indent="0">
              <a:buNone/>
            </a:pPr>
            <a:r>
              <a:rPr lang="en-US" dirty="0"/>
              <a:t>Zan &amp; </a:t>
            </a:r>
            <a:r>
              <a:rPr lang="en-US" dirty="0" err="1"/>
              <a:t>Geiken</a:t>
            </a:r>
            <a:r>
              <a:rPr lang="en-US" dirty="0"/>
              <a:t>. (2010). Ramps &amp; Pathways: Developmentally Appropriate, Intellectually Rigorous, and Fun Physical Science. </a:t>
            </a:r>
            <a:r>
              <a:rPr lang="en-US" i="1" dirty="0"/>
              <a:t>Young Children 65</a:t>
            </a:r>
            <a:r>
              <a:rPr lang="en-US" dirty="0"/>
              <a:t>(1) 12-17. http://faculty.tamuc.edu/jthompson/Resources/Ramps_Pathways.pdf</a:t>
            </a:r>
          </a:p>
        </p:txBody>
      </p:sp>
      <p:sp>
        <p:nvSpPr>
          <p:cNvPr id="4" name="Footer Placeholder 3">
            <a:extLst>
              <a:ext uri="{FF2B5EF4-FFF2-40B4-BE49-F238E27FC236}">
                <a16:creationId xmlns:a16="http://schemas.microsoft.com/office/drawing/2014/main" id="{68FD9D70-DB75-A6AA-8009-96BF401D114F}"/>
              </a:ext>
            </a:extLst>
          </p:cNvPr>
          <p:cNvSpPr>
            <a:spLocks noGrp="1"/>
          </p:cNvSpPr>
          <p:nvPr>
            <p:ph type="ftr" sz="quarter" idx="11"/>
          </p:nvPr>
        </p:nvSpPr>
        <p:spPr/>
        <p:txBody>
          <a:bodyPr/>
          <a:lstStyle/>
          <a:p>
            <a:r>
              <a:rPr lang="en-US"/>
              <a:t>http://faculty.tamuc.edu/jthompson/play/equity.aspx</a:t>
            </a:r>
            <a:endParaRPr lang="en-US" dirty="0"/>
          </a:p>
        </p:txBody>
      </p:sp>
    </p:spTree>
    <p:extLst>
      <p:ext uri="{BB962C8B-B14F-4D97-AF65-F5344CB8AC3E}">
        <p14:creationId xmlns:p14="http://schemas.microsoft.com/office/powerpoint/2010/main" val="245599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18FC-4424-9D46-8F88-24A2683E4645}"/>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D67D4F71-A32C-7F22-FF1F-BA02D62827F8}"/>
              </a:ext>
            </a:extLst>
          </p:cNvPr>
          <p:cNvSpPr>
            <a:spLocks noGrp="1"/>
          </p:cNvSpPr>
          <p:nvPr>
            <p:ph type="ctrTitle"/>
          </p:nvPr>
        </p:nvSpPr>
        <p:spPr>
          <a:xfrm>
            <a:off x="1086075" y="1041401"/>
            <a:ext cx="3572673" cy="2345264"/>
          </a:xfrm>
        </p:spPr>
        <p:txBody>
          <a:bodyPr vert="horz" lIns="91440" tIns="45720" rIns="91440" bIns="45720" rtlCol="0" anchor="b">
            <a:normAutofit fontScale="90000"/>
          </a:bodyPr>
          <a:lstStyle/>
          <a:p>
            <a:r>
              <a:rPr lang="en-US" kern="1200" cap="none" dirty="0">
                <a:ln w="3175" cmpd="sng">
                  <a:noFill/>
                </a:ln>
                <a:solidFill>
                  <a:schemeClr val="tx1">
                    <a:lumMod val="85000"/>
                    <a:lumOff val="15000"/>
                  </a:schemeClr>
                </a:solidFill>
                <a:effectLst/>
                <a:latin typeface="+mj-lt"/>
                <a:ea typeface="+mj-ea"/>
                <a:cs typeface="+mj-cs"/>
              </a:rPr>
              <a:t>Playful Learning: </a:t>
            </a:r>
            <a:br>
              <a:rPr lang="en-US" kern="1200" cap="none" dirty="0">
                <a:ln w="3175" cmpd="sng">
                  <a:noFill/>
                </a:ln>
                <a:solidFill>
                  <a:schemeClr val="tx1">
                    <a:lumMod val="85000"/>
                    <a:lumOff val="15000"/>
                  </a:schemeClr>
                </a:solidFill>
                <a:effectLst/>
                <a:latin typeface="+mj-lt"/>
                <a:ea typeface="+mj-ea"/>
                <a:cs typeface="+mj-cs"/>
              </a:rPr>
            </a:br>
            <a:r>
              <a:rPr lang="en-US" kern="1200" cap="none" dirty="0">
                <a:ln w="3175" cmpd="sng">
                  <a:noFill/>
                </a:ln>
                <a:solidFill>
                  <a:schemeClr val="tx1">
                    <a:lumMod val="85000"/>
                    <a:lumOff val="15000"/>
                  </a:schemeClr>
                </a:solidFill>
                <a:effectLst/>
                <a:latin typeface="+mj-lt"/>
                <a:ea typeface="+mj-ea"/>
                <a:cs typeface="+mj-cs"/>
              </a:rPr>
              <a:t>An Equity Issue</a:t>
            </a:r>
          </a:p>
        </p:txBody>
      </p:sp>
      <p:sp>
        <p:nvSpPr>
          <p:cNvPr id="23" name="Subtitle 22">
            <a:extLst>
              <a:ext uri="{FF2B5EF4-FFF2-40B4-BE49-F238E27FC236}">
                <a16:creationId xmlns:a16="http://schemas.microsoft.com/office/drawing/2014/main" id="{D8E2FB6A-ACD6-2F6C-8153-19C11BED6654}"/>
              </a:ext>
            </a:extLst>
          </p:cNvPr>
          <p:cNvSpPr>
            <a:spLocks noGrp="1"/>
          </p:cNvSpPr>
          <p:nvPr>
            <p:ph type="subTitle" idx="1"/>
          </p:nvPr>
        </p:nvSpPr>
        <p:spPr>
          <a:xfrm>
            <a:off x="788637" y="4028467"/>
            <a:ext cx="4167547" cy="994637"/>
          </a:xfrm>
        </p:spPr>
        <p:txBody>
          <a:bodyPr vert="horz" lIns="91440" tIns="45720" rIns="91440" bIns="45720" rtlCol="0" anchor="t">
            <a:noAutofit/>
          </a:bodyPr>
          <a:lstStyle/>
          <a:p>
            <a:pPr marL="0" indent="0" algn="ctr"/>
            <a:r>
              <a:rPr lang="en-US" sz="6100" dirty="0">
                <a:solidFill>
                  <a:schemeClr val="tx1"/>
                </a:solidFill>
              </a:rPr>
              <a:t>Provocations</a:t>
            </a:r>
          </a:p>
        </p:txBody>
      </p:sp>
      <p:pic>
        <p:nvPicPr>
          <p:cNvPr id="27" name="Picture Placeholder 26" descr="Data Points Digital background">
            <a:extLst>
              <a:ext uri="{FF2B5EF4-FFF2-40B4-BE49-F238E27FC236}">
                <a16:creationId xmlns:a16="http://schemas.microsoft.com/office/drawing/2014/main" id="{913F3C61-F29A-28A3-C7FF-CC57A869215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l="22733" r="26783" b="-2"/>
          <a:stretch/>
        </p:blipFill>
        <p:spPr>
          <a:xfrm>
            <a:off x="5179039" y="1275550"/>
            <a:ext cx="2196029" cy="2468665"/>
          </a:xfrm>
          <a:prstGeom prst="rect">
            <a:avLst/>
          </a:prstGeom>
        </p:spPr>
      </p:pic>
      <p:pic>
        <p:nvPicPr>
          <p:cNvPr id="33" name="Picture Placeholder 32" descr="Data Points Digital background">
            <a:extLst>
              <a:ext uri="{FF2B5EF4-FFF2-40B4-BE49-F238E27FC236}">
                <a16:creationId xmlns:a16="http://schemas.microsoft.com/office/drawing/2014/main" id="{7AE962EF-7C8C-D5B0-12FB-56CDED3077A0}"/>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5603" r="18693" b="-4"/>
          <a:stretch/>
        </p:blipFill>
        <p:spPr>
          <a:xfrm>
            <a:off x="5179039" y="3905082"/>
            <a:ext cx="2196029" cy="1646271"/>
          </a:xfrm>
          <a:prstGeom prst="rect">
            <a:avLst/>
          </a:prstGeom>
        </p:spPr>
      </p:pic>
      <p:sp>
        <p:nvSpPr>
          <p:cNvPr id="7" name="TextBox 6">
            <a:extLst>
              <a:ext uri="{FF2B5EF4-FFF2-40B4-BE49-F238E27FC236}">
                <a16:creationId xmlns:a16="http://schemas.microsoft.com/office/drawing/2014/main" id="{D8AA837A-6873-7166-ABAC-BB50266F1168}"/>
              </a:ext>
            </a:extLst>
          </p:cNvPr>
          <p:cNvSpPr txBox="1"/>
          <p:nvPr/>
        </p:nvSpPr>
        <p:spPr>
          <a:xfrm>
            <a:off x="7533252" y="1275549"/>
            <a:ext cx="3572673" cy="4832092"/>
          </a:xfrm>
          <a:prstGeom prst="rect">
            <a:avLst/>
          </a:prstGeom>
          <a:noFill/>
        </p:spPr>
        <p:txBody>
          <a:bodyPr wrap="square" rtlCol="0">
            <a:spAutoFit/>
          </a:bodyPr>
          <a:lstStyle/>
          <a:p>
            <a:r>
              <a:rPr lang="en-US" sz="4400" dirty="0"/>
              <a:t>Create a ramp. </a:t>
            </a:r>
          </a:p>
          <a:p>
            <a:endParaRPr lang="en-US" sz="4400" dirty="0"/>
          </a:p>
          <a:p>
            <a:r>
              <a:rPr lang="en-US" sz="4400" dirty="0"/>
              <a:t>Move an object 10 feet. </a:t>
            </a:r>
          </a:p>
          <a:p>
            <a:endParaRPr lang="en-US" sz="4400" dirty="0"/>
          </a:p>
          <a:p>
            <a:r>
              <a:rPr lang="en-US" sz="4400" dirty="0"/>
              <a:t>Then add 2 curves.</a:t>
            </a:r>
          </a:p>
        </p:txBody>
      </p:sp>
      <p:sp>
        <p:nvSpPr>
          <p:cNvPr id="2" name="Footer Placeholder 1">
            <a:extLst>
              <a:ext uri="{FF2B5EF4-FFF2-40B4-BE49-F238E27FC236}">
                <a16:creationId xmlns:a16="http://schemas.microsoft.com/office/drawing/2014/main" id="{0E5F1493-BDA4-AC75-17B1-E60D10597A46}"/>
              </a:ext>
            </a:extLst>
          </p:cNvPr>
          <p:cNvSpPr>
            <a:spLocks noGrp="1"/>
          </p:cNvSpPr>
          <p:nvPr>
            <p:ph type="ftr" sz="quarter" idx="11"/>
          </p:nvPr>
        </p:nvSpPr>
        <p:spPr/>
        <p:txBody>
          <a:bodyPr/>
          <a:lstStyle/>
          <a:p>
            <a:r>
              <a:rPr lang="en-US"/>
              <a:t>http://faculty.tamuc.edu/jthompson/play/equity.aspx</a:t>
            </a:r>
          </a:p>
        </p:txBody>
      </p:sp>
    </p:spTree>
    <p:custDataLst>
      <p:tags r:id="rId1"/>
    </p:custDataLst>
    <p:extLst>
      <p:ext uri="{BB962C8B-B14F-4D97-AF65-F5344CB8AC3E}">
        <p14:creationId xmlns:p14="http://schemas.microsoft.com/office/powerpoint/2010/main" val="3475849280"/>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700"/>
                                        <p:tgtEl>
                                          <p:spTgt spid="2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2"/>
                                        </p:tgtEl>
                                        <p:attrNameLst>
                                          <p:attrName>style.visibility</p:attrName>
                                        </p:attrNameLst>
                                      </p:cBhvr>
                                      <p:to>
                                        <p:strVal val="visible"/>
                                      </p:to>
                                    </p:set>
                                    <p:animEffect transition="in" filter="fade">
                                      <p:cBhvr>
                                        <p:cTn id="10"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3FEB-73F2-D7B7-25EB-B4DD71A4EA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422FD1-3F0B-8BF8-EEBB-EB8890E3AF68}"/>
              </a:ext>
            </a:extLst>
          </p:cNvPr>
          <p:cNvSpPr>
            <a:spLocks noGrp="1"/>
          </p:cNvSpPr>
          <p:nvPr>
            <p:ph idx="1"/>
          </p:nvPr>
        </p:nvSpPr>
        <p:spPr/>
        <p:txBody>
          <a:bodyPr/>
          <a:lstStyle/>
          <a:p>
            <a:r>
              <a:rPr lang="en-US" sz="2100" dirty="0"/>
              <a:t>This session will engage participants in makerspace experiences, playing with blocks, building with Legos, using ramps and cars, and constructing with cardboard, all while listening to session leaders describe the impact of Playful Learning as Equity in schooling. </a:t>
            </a:r>
          </a:p>
        </p:txBody>
      </p:sp>
      <p:sp>
        <p:nvSpPr>
          <p:cNvPr id="4" name="Picture Placeholder 3">
            <a:extLst>
              <a:ext uri="{FF2B5EF4-FFF2-40B4-BE49-F238E27FC236}">
                <a16:creationId xmlns:a16="http://schemas.microsoft.com/office/drawing/2014/main" id="{D6D162F9-39AD-6D10-E3DA-9EA6F7A45CE0}"/>
              </a:ext>
            </a:extLst>
          </p:cNvPr>
          <p:cNvSpPr>
            <a:spLocks noGrp="1"/>
          </p:cNvSpPr>
          <p:nvPr>
            <p:ph type="pic" sz="quarter" idx="13"/>
          </p:nvPr>
        </p:nvSpPr>
        <p:spPr>
          <a:xfrm>
            <a:off x="4486656" y="1548202"/>
            <a:ext cx="3755104" cy="3448558"/>
          </a:xfrm>
        </p:spPr>
        <p:txBody>
          <a:bodyPr/>
          <a:lstStyle/>
          <a:p>
            <a:pPr marL="0" indent="0" algn="ctr">
              <a:spcBef>
                <a:spcPts val="0"/>
              </a:spcBef>
              <a:buNone/>
            </a:pPr>
            <a:r>
              <a:rPr lang="en-US" dirty="0"/>
              <a:t>Haley Hill </a:t>
            </a:r>
          </a:p>
          <a:p>
            <a:pPr marL="0" indent="0" algn="ctr">
              <a:spcBef>
                <a:spcPts val="0"/>
              </a:spcBef>
              <a:buNone/>
            </a:pPr>
            <a:r>
              <a:rPr lang="en-US" dirty="0"/>
              <a:t>Javion Lynch</a:t>
            </a:r>
          </a:p>
          <a:p>
            <a:pPr marL="0" indent="0" algn="ctr">
              <a:spcBef>
                <a:spcPts val="0"/>
              </a:spcBef>
              <a:buNone/>
            </a:pPr>
            <a:r>
              <a:rPr lang="en-US" dirty="0"/>
              <a:t>Susan Macias</a:t>
            </a:r>
          </a:p>
          <a:p>
            <a:pPr marL="0" indent="0" algn="ctr">
              <a:spcBef>
                <a:spcPts val="0"/>
              </a:spcBef>
              <a:buNone/>
            </a:pPr>
            <a:r>
              <a:rPr lang="en-US" dirty="0"/>
              <a:t>Allison Odle</a:t>
            </a:r>
          </a:p>
          <a:p>
            <a:pPr marL="0" indent="0" algn="ctr">
              <a:spcBef>
                <a:spcPts val="0"/>
              </a:spcBef>
              <a:buNone/>
            </a:pPr>
            <a:r>
              <a:rPr lang="en-US" dirty="0"/>
              <a:t>Carol Revelle</a:t>
            </a:r>
          </a:p>
          <a:p>
            <a:pPr marL="0" indent="0" algn="ctr">
              <a:spcBef>
                <a:spcPts val="0"/>
              </a:spcBef>
              <a:buNone/>
            </a:pPr>
            <a:r>
              <a:rPr lang="en-US" dirty="0"/>
              <a:t>Allena Taylor</a:t>
            </a:r>
          </a:p>
          <a:p>
            <a:pPr marL="0" indent="0" algn="ctr">
              <a:spcBef>
                <a:spcPts val="0"/>
              </a:spcBef>
              <a:buNone/>
            </a:pPr>
            <a:r>
              <a:rPr lang="en-US" dirty="0"/>
              <a:t>Josh Thompson</a:t>
            </a:r>
          </a:p>
        </p:txBody>
      </p:sp>
      <p:pic>
        <p:nvPicPr>
          <p:cNvPr id="9" name="Picture Placeholder 8" descr="A logo with yellow lines on a blue background&#10;&#10;Description automatically generated">
            <a:extLst>
              <a:ext uri="{FF2B5EF4-FFF2-40B4-BE49-F238E27FC236}">
                <a16:creationId xmlns:a16="http://schemas.microsoft.com/office/drawing/2014/main" id="{C2B86551-C961-0621-814D-7A472FB30793}"/>
              </a:ext>
            </a:extLst>
          </p:cNvPr>
          <p:cNvPicPr>
            <a:picLocks noGrp="1" noChangeAspect="1"/>
          </p:cNvPicPr>
          <p:nvPr>
            <p:ph type="pic" sz="quarter" idx="14"/>
          </p:nvPr>
        </p:nvPicPr>
        <p:blipFill>
          <a:blip r:embed="rId2"/>
          <a:srcRect/>
          <a:stretch>
            <a:fillRect/>
          </a:stretch>
        </p:blipFill>
        <p:spPr/>
      </p:pic>
      <p:sp>
        <p:nvSpPr>
          <p:cNvPr id="6" name="Picture Placeholder 5">
            <a:extLst>
              <a:ext uri="{FF2B5EF4-FFF2-40B4-BE49-F238E27FC236}">
                <a16:creationId xmlns:a16="http://schemas.microsoft.com/office/drawing/2014/main" id="{50F195F2-3DFB-507D-ED11-60C6EF9F5B2E}"/>
              </a:ext>
            </a:extLst>
          </p:cNvPr>
          <p:cNvSpPr>
            <a:spLocks noGrp="1"/>
          </p:cNvSpPr>
          <p:nvPr>
            <p:ph type="pic" sz="quarter" idx="15"/>
          </p:nvPr>
        </p:nvSpPr>
        <p:spPr/>
        <p:txBody>
          <a:bodyPr/>
          <a:lstStyle/>
          <a:p>
            <a:endParaRPr lang="en-US"/>
          </a:p>
        </p:txBody>
      </p:sp>
      <p:sp>
        <p:nvSpPr>
          <p:cNvPr id="7" name="Footer Placeholder 6">
            <a:extLst>
              <a:ext uri="{FF2B5EF4-FFF2-40B4-BE49-F238E27FC236}">
                <a16:creationId xmlns:a16="http://schemas.microsoft.com/office/drawing/2014/main" id="{9B4BE721-EB15-EC0D-A791-551567347642}"/>
              </a:ext>
            </a:extLst>
          </p:cNvPr>
          <p:cNvSpPr>
            <a:spLocks noGrp="1"/>
          </p:cNvSpPr>
          <p:nvPr>
            <p:ph type="ftr" sz="quarter" idx="11"/>
          </p:nvPr>
        </p:nvSpPr>
        <p:spPr/>
        <p:txBody>
          <a:bodyPr/>
          <a:lstStyle/>
          <a:p>
            <a:r>
              <a:rPr lang="en-US"/>
              <a:t>http://faculty.tamuc.edu/jthompson/play/equity.aspx</a:t>
            </a:r>
          </a:p>
        </p:txBody>
      </p:sp>
      <p:pic>
        <p:nvPicPr>
          <p:cNvPr id="12" name="Picture 11" descr="A qr code with a dinosaur&#10;&#10;Description automatically generated">
            <a:extLst>
              <a:ext uri="{FF2B5EF4-FFF2-40B4-BE49-F238E27FC236}">
                <a16:creationId xmlns:a16="http://schemas.microsoft.com/office/drawing/2014/main" id="{D861354D-C660-6D8A-6CD4-3609A8008BD2}"/>
              </a:ext>
            </a:extLst>
          </p:cNvPr>
          <p:cNvPicPr>
            <a:picLocks noChangeAspect="1"/>
          </p:cNvPicPr>
          <p:nvPr/>
        </p:nvPicPr>
        <p:blipFill>
          <a:blip r:embed="rId3"/>
          <a:stretch>
            <a:fillRect/>
          </a:stretch>
        </p:blipFill>
        <p:spPr>
          <a:xfrm>
            <a:off x="4322015" y="5482364"/>
            <a:ext cx="1252671" cy="1252671"/>
          </a:xfrm>
          <a:prstGeom prst="rect">
            <a:avLst/>
          </a:prstGeom>
        </p:spPr>
      </p:pic>
    </p:spTree>
    <p:extLst>
      <p:ext uri="{BB962C8B-B14F-4D97-AF65-F5344CB8AC3E}">
        <p14:creationId xmlns:p14="http://schemas.microsoft.com/office/powerpoint/2010/main" val="3501970652"/>
      </p:ext>
    </p:extLst>
  </p:cSld>
  <p:clrMapOvr>
    <a:masterClrMapping/>
  </p:clrMapOvr>
  <mc:AlternateContent xmlns:mc="http://schemas.openxmlformats.org/markup-compatibility/2006" xmlns:p14="http://schemas.microsoft.com/office/powerpoint/2010/main">
    <mc:Choice Requires="p14">
      <p:transition spd="slow" p14:dur="2000" advTm="10097"/>
    </mc:Choice>
    <mc:Fallback xmlns="">
      <p:transition spd="slow" advTm="1009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46A3-3C4F-9407-4170-85BA2519A4FD}"/>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D6336EAB-C90B-33F0-680D-51740DE2BB9B}"/>
              </a:ext>
            </a:extLst>
          </p:cNvPr>
          <p:cNvSpPr>
            <a:spLocks noGrp="1"/>
          </p:cNvSpPr>
          <p:nvPr>
            <p:ph type="ctrTitle"/>
          </p:nvPr>
        </p:nvSpPr>
        <p:spPr>
          <a:xfrm>
            <a:off x="1086075" y="1041401"/>
            <a:ext cx="3572673" cy="2345264"/>
          </a:xfrm>
        </p:spPr>
        <p:txBody>
          <a:bodyPr vert="horz" lIns="91440" tIns="45720" rIns="91440" bIns="45720" rtlCol="0" anchor="b">
            <a:normAutofit fontScale="90000"/>
          </a:bodyPr>
          <a:lstStyle/>
          <a:p>
            <a:r>
              <a:rPr lang="en-US" kern="1200" cap="none" dirty="0">
                <a:ln w="3175" cmpd="sng">
                  <a:noFill/>
                </a:ln>
                <a:solidFill>
                  <a:schemeClr val="tx1">
                    <a:lumMod val="85000"/>
                    <a:lumOff val="15000"/>
                  </a:schemeClr>
                </a:solidFill>
                <a:effectLst/>
                <a:latin typeface="+mj-lt"/>
                <a:ea typeface="+mj-ea"/>
                <a:cs typeface="+mj-cs"/>
              </a:rPr>
              <a:t>Playful Learning: </a:t>
            </a:r>
            <a:br>
              <a:rPr lang="en-US" kern="1200" cap="none" dirty="0">
                <a:ln w="3175" cmpd="sng">
                  <a:noFill/>
                </a:ln>
                <a:solidFill>
                  <a:schemeClr val="tx1">
                    <a:lumMod val="85000"/>
                    <a:lumOff val="15000"/>
                  </a:schemeClr>
                </a:solidFill>
                <a:effectLst/>
                <a:latin typeface="+mj-lt"/>
                <a:ea typeface="+mj-ea"/>
                <a:cs typeface="+mj-cs"/>
              </a:rPr>
            </a:br>
            <a:r>
              <a:rPr lang="en-US" kern="1200" cap="none" dirty="0">
                <a:ln w="3175" cmpd="sng">
                  <a:noFill/>
                </a:ln>
                <a:solidFill>
                  <a:schemeClr val="tx1">
                    <a:lumMod val="85000"/>
                    <a:lumOff val="15000"/>
                  </a:schemeClr>
                </a:solidFill>
                <a:effectLst/>
                <a:latin typeface="+mj-lt"/>
                <a:ea typeface="+mj-ea"/>
                <a:cs typeface="+mj-cs"/>
              </a:rPr>
              <a:t>An Equity Issue</a:t>
            </a:r>
          </a:p>
        </p:txBody>
      </p:sp>
      <p:sp>
        <p:nvSpPr>
          <p:cNvPr id="23" name="Subtitle 22">
            <a:extLst>
              <a:ext uri="{FF2B5EF4-FFF2-40B4-BE49-F238E27FC236}">
                <a16:creationId xmlns:a16="http://schemas.microsoft.com/office/drawing/2014/main" id="{45936275-E035-78C0-4F9C-69BCA1AE090F}"/>
              </a:ext>
            </a:extLst>
          </p:cNvPr>
          <p:cNvSpPr>
            <a:spLocks noGrp="1"/>
          </p:cNvSpPr>
          <p:nvPr>
            <p:ph type="subTitle" idx="1"/>
          </p:nvPr>
        </p:nvSpPr>
        <p:spPr>
          <a:xfrm>
            <a:off x="788637" y="4028467"/>
            <a:ext cx="4167547" cy="994637"/>
          </a:xfrm>
        </p:spPr>
        <p:txBody>
          <a:bodyPr vert="horz" lIns="91440" tIns="45720" rIns="91440" bIns="45720" rtlCol="0" anchor="t">
            <a:noAutofit/>
          </a:bodyPr>
          <a:lstStyle/>
          <a:p>
            <a:pPr marL="0" indent="0" algn="ctr"/>
            <a:r>
              <a:rPr lang="en-US" sz="6100" dirty="0">
                <a:solidFill>
                  <a:schemeClr val="tx1"/>
                </a:solidFill>
              </a:rPr>
              <a:t>Provocations</a:t>
            </a:r>
          </a:p>
        </p:txBody>
      </p:sp>
      <p:pic>
        <p:nvPicPr>
          <p:cNvPr id="27" name="Picture Placeholder 26" descr="Data Points Digital background">
            <a:extLst>
              <a:ext uri="{FF2B5EF4-FFF2-40B4-BE49-F238E27FC236}">
                <a16:creationId xmlns:a16="http://schemas.microsoft.com/office/drawing/2014/main" id="{C5602518-4B29-20F8-0FF9-AA4B3B628EC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l="22733" r="26783" b="-2"/>
          <a:stretch/>
        </p:blipFill>
        <p:spPr>
          <a:xfrm>
            <a:off x="5179039" y="1275550"/>
            <a:ext cx="2196029" cy="2468665"/>
          </a:xfrm>
          <a:prstGeom prst="rect">
            <a:avLst/>
          </a:prstGeom>
        </p:spPr>
      </p:pic>
      <p:pic>
        <p:nvPicPr>
          <p:cNvPr id="33" name="Picture Placeholder 32" descr="Data Points Digital background">
            <a:extLst>
              <a:ext uri="{FF2B5EF4-FFF2-40B4-BE49-F238E27FC236}">
                <a16:creationId xmlns:a16="http://schemas.microsoft.com/office/drawing/2014/main" id="{0273FF37-5627-DA63-5769-110A0D8A4877}"/>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5603" r="18693" b="-4"/>
          <a:stretch/>
        </p:blipFill>
        <p:spPr>
          <a:xfrm>
            <a:off x="5179039" y="3905082"/>
            <a:ext cx="2196029" cy="1646271"/>
          </a:xfrm>
          <a:prstGeom prst="rect">
            <a:avLst/>
          </a:prstGeom>
        </p:spPr>
      </p:pic>
      <p:sp>
        <p:nvSpPr>
          <p:cNvPr id="7" name="TextBox 6">
            <a:extLst>
              <a:ext uri="{FF2B5EF4-FFF2-40B4-BE49-F238E27FC236}">
                <a16:creationId xmlns:a16="http://schemas.microsoft.com/office/drawing/2014/main" id="{077CB981-64E7-5FE1-42AD-23774ECC129D}"/>
              </a:ext>
            </a:extLst>
          </p:cNvPr>
          <p:cNvSpPr txBox="1"/>
          <p:nvPr/>
        </p:nvSpPr>
        <p:spPr>
          <a:xfrm>
            <a:off x="7533252" y="1275549"/>
            <a:ext cx="3572673" cy="4862870"/>
          </a:xfrm>
          <a:prstGeom prst="rect">
            <a:avLst/>
          </a:prstGeom>
          <a:noFill/>
        </p:spPr>
        <p:txBody>
          <a:bodyPr wrap="square" rtlCol="0">
            <a:spAutoFit/>
          </a:bodyPr>
          <a:lstStyle/>
          <a:p>
            <a:r>
              <a:rPr lang="en-US" sz="6200" dirty="0"/>
              <a:t>Use materials to illustrate a story. </a:t>
            </a:r>
          </a:p>
        </p:txBody>
      </p:sp>
      <p:sp>
        <p:nvSpPr>
          <p:cNvPr id="2" name="Footer Placeholder 1">
            <a:extLst>
              <a:ext uri="{FF2B5EF4-FFF2-40B4-BE49-F238E27FC236}">
                <a16:creationId xmlns:a16="http://schemas.microsoft.com/office/drawing/2014/main" id="{00A83DBE-E827-EDFC-5AF8-43BB5AB57708}"/>
              </a:ext>
            </a:extLst>
          </p:cNvPr>
          <p:cNvSpPr>
            <a:spLocks noGrp="1"/>
          </p:cNvSpPr>
          <p:nvPr>
            <p:ph type="ftr" sz="quarter" idx="11"/>
          </p:nvPr>
        </p:nvSpPr>
        <p:spPr/>
        <p:txBody>
          <a:bodyPr/>
          <a:lstStyle/>
          <a:p>
            <a:r>
              <a:rPr lang="en-US"/>
              <a:t>http://faculty.tamuc.edu/jthompson/play/equity.aspx</a:t>
            </a:r>
          </a:p>
        </p:txBody>
      </p:sp>
    </p:spTree>
    <p:custDataLst>
      <p:tags r:id="rId1"/>
    </p:custDataLst>
    <p:extLst>
      <p:ext uri="{BB962C8B-B14F-4D97-AF65-F5344CB8AC3E}">
        <p14:creationId xmlns:p14="http://schemas.microsoft.com/office/powerpoint/2010/main" val="1347005635"/>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700"/>
                                        <p:tgtEl>
                                          <p:spTgt spid="2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2"/>
                                        </p:tgtEl>
                                        <p:attrNameLst>
                                          <p:attrName>style.visibility</p:attrName>
                                        </p:attrNameLst>
                                      </p:cBhvr>
                                      <p:to>
                                        <p:strVal val="visible"/>
                                      </p:to>
                                    </p:set>
                                    <p:animEffect transition="in" filter="fade">
                                      <p:cBhvr>
                                        <p:cTn id="10"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FEBF-8B2E-C4AF-5831-58AA85121ED8}"/>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699ADE68-F67D-2841-BA78-D87E91A2A009}"/>
              </a:ext>
            </a:extLst>
          </p:cNvPr>
          <p:cNvSpPr>
            <a:spLocks noGrp="1"/>
          </p:cNvSpPr>
          <p:nvPr>
            <p:ph type="ctrTitle"/>
          </p:nvPr>
        </p:nvSpPr>
        <p:spPr>
          <a:xfrm>
            <a:off x="1086075" y="1041401"/>
            <a:ext cx="3572673" cy="2345264"/>
          </a:xfrm>
        </p:spPr>
        <p:txBody>
          <a:bodyPr vert="horz" lIns="91440" tIns="45720" rIns="91440" bIns="45720" rtlCol="0" anchor="b">
            <a:normAutofit fontScale="90000"/>
          </a:bodyPr>
          <a:lstStyle/>
          <a:p>
            <a:r>
              <a:rPr lang="en-US" kern="1200" cap="none" dirty="0">
                <a:ln w="3175" cmpd="sng">
                  <a:noFill/>
                </a:ln>
                <a:solidFill>
                  <a:schemeClr val="tx1">
                    <a:lumMod val="85000"/>
                    <a:lumOff val="15000"/>
                  </a:schemeClr>
                </a:solidFill>
                <a:effectLst/>
                <a:latin typeface="+mj-lt"/>
                <a:ea typeface="+mj-ea"/>
                <a:cs typeface="+mj-cs"/>
              </a:rPr>
              <a:t>Playful Learning: </a:t>
            </a:r>
            <a:br>
              <a:rPr lang="en-US" kern="1200" cap="none" dirty="0">
                <a:ln w="3175" cmpd="sng">
                  <a:noFill/>
                </a:ln>
                <a:solidFill>
                  <a:schemeClr val="tx1">
                    <a:lumMod val="85000"/>
                    <a:lumOff val="15000"/>
                  </a:schemeClr>
                </a:solidFill>
                <a:effectLst/>
                <a:latin typeface="+mj-lt"/>
                <a:ea typeface="+mj-ea"/>
                <a:cs typeface="+mj-cs"/>
              </a:rPr>
            </a:br>
            <a:r>
              <a:rPr lang="en-US" kern="1200" cap="none" dirty="0">
                <a:ln w="3175" cmpd="sng">
                  <a:noFill/>
                </a:ln>
                <a:solidFill>
                  <a:schemeClr val="tx1">
                    <a:lumMod val="85000"/>
                    <a:lumOff val="15000"/>
                  </a:schemeClr>
                </a:solidFill>
                <a:effectLst/>
                <a:latin typeface="+mj-lt"/>
                <a:ea typeface="+mj-ea"/>
                <a:cs typeface="+mj-cs"/>
              </a:rPr>
              <a:t>An Equity Issue</a:t>
            </a:r>
          </a:p>
        </p:txBody>
      </p:sp>
      <p:sp>
        <p:nvSpPr>
          <p:cNvPr id="23" name="Subtitle 22">
            <a:extLst>
              <a:ext uri="{FF2B5EF4-FFF2-40B4-BE49-F238E27FC236}">
                <a16:creationId xmlns:a16="http://schemas.microsoft.com/office/drawing/2014/main" id="{FC0C65C4-022A-7929-686F-8BF9A3106591}"/>
              </a:ext>
            </a:extLst>
          </p:cNvPr>
          <p:cNvSpPr>
            <a:spLocks noGrp="1"/>
          </p:cNvSpPr>
          <p:nvPr>
            <p:ph type="subTitle" idx="1"/>
          </p:nvPr>
        </p:nvSpPr>
        <p:spPr>
          <a:xfrm>
            <a:off x="788637" y="4028467"/>
            <a:ext cx="4167547" cy="994637"/>
          </a:xfrm>
        </p:spPr>
        <p:txBody>
          <a:bodyPr vert="horz" lIns="91440" tIns="45720" rIns="91440" bIns="45720" rtlCol="0" anchor="t">
            <a:noAutofit/>
          </a:bodyPr>
          <a:lstStyle/>
          <a:p>
            <a:pPr marL="0" indent="0" algn="ctr"/>
            <a:r>
              <a:rPr lang="en-US" sz="6100" dirty="0">
                <a:solidFill>
                  <a:schemeClr val="tx1"/>
                </a:solidFill>
              </a:rPr>
              <a:t>Provocations</a:t>
            </a:r>
          </a:p>
        </p:txBody>
      </p:sp>
      <p:pic>
        <p:nvPicPr>
          <p:cNvPr id="27" name="Picture Placeholder 26" descr="Data Points Digital background">
            <a:extLst>
              <a:ext uri="{FF2B5EF4-FFF2-40B4-BE49-F238E27FC236}">
                <a16:creationId xmlns:a16="http://schemas.microsoft.com/office/drawing/2014/main" id="{C815C14B-45D8-405A-1ADF-A4BA8A62A9D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l="22733" r="26783" b="-2"/>
          <a:stretch/>
        </p:blipFill>
        <p:spPr>
          <a:xfrm>
            <a:off x="5179039" y="1275550"/>
            <a:ext cx="2196029" cy="2468665"/>
          </a:xfrm>
          <a:prstGeom prst="rect">
            <a:avLst/>
          </a:prstGeom>
        </p:spPr>
      </p:pic>
      <p:pic>
        <p:nvPicPr>
          <p:cNvPr id="33" name="Picture Placeholder 32" descr="Data Points Digital background">
            <a:extLst>
              <a:ext uri="{FF2B5EF4-FFF2-40B4-BE49-F238E27FC236}">
                <a16:creationId xmlns:a16="http://schemas.microsoft.com/office/drawing/2014/main" id="{8103D7E4-BEF5-2030-E9E6-41889BEC0E64}"/>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5603" r="18693" b="-4"/>
          <a:stretch/>
        </p:blipFill>
        <p:spPr>
          <a:xfrm>
            <a:off x="5179039" y="3905082"/>
            <a:ext cx="2196029" cy="1646271"/>
          </a:xfrm>
          <a:prstGeom prst="rect">
            <a:avLst/>
          </a:prstGeom>
        </p:spPr>
      </p:pic>
      <p:sp>
        <p:nvSpPr>
          <p:cNvPr id="7" name="TextBox 6">
            <a:extLst>
              <a:ext uri="{FF2B5EF4-FFF2-40B4-BE49-F238E27FC236}">
                <a16:creationId xmlns:a16="http://schemas.microsoft.com/office/drawing/2014/main" id="{23E65913-C1EB-816E-E593-3538A1ABAD19}"/>
              </a:ext>
            </a:extLst>
          </p:cNvPr>
          <p:cNvSpPr txBox="1"/>
          <p:nvPr/>
        </p:nvSpPr>
        <p:spPr>
          <a:xfrm>
            <a:off x="7533252" y="1275549"/>
            <a:ext cx="3572673" cy="4154984"/>
          </a:xfrm>
          <a:prstGeom prst="rect">
            <a:avLst/>
          </a:prstGeom>
          <a:noFill/>
        </p:spPr>
        <p:txBody>
          <a:bodyPr wrap="square" rtlCol="0">
            <a:spAutoFit/>
          </a:bodyPr>
          <a:lstStyle/>
          <a:p>
            <a:r>
              <a:rPr lang="en-US" sz="4400" dirty="0"/>
              <a:t>Explore the use of materials to solve a problem, fix a situation. </a:t>
            </a:r>
          </a:p>
        </p:txBody>
      </p:sp>
      <p:sp>
        <p:nvSpPr>
          <p:cNvPr id="2" name="Footer Placeholder 1">
            <a:extLst>
              <a:ext uri="{FF2B5EF4-FFF2-40B4-BE49-F238E27FC236}">
                <a16:creationId xmlns:a16="http://schemas.microsoft.com/office/drawing/2014/main" id="{696AA7AB-C767-98D3-E382-0F754AD89D32}"/>
              </a:ext>
            </a:extLst>
          </p:cNvPr>
          <p:cNvSpPr>
            <a:spLocks noGrp="1"/>
          </p:cNvSpPr>
          <p:nvPr>
            <p:ph type="ftr" sz="quarter" idx="11"/>
          </p:nvPr>
        </p:nvSpPr>
        <p:spPr/>
        <p:txBody>
          <a:bodyPr/>
          <a:lstStyle/>
          <a:p>
            <a:r>
              <a:rPr lang="en-US"/>
              <a:t>http://faculty.tamuc.edu/jthompson/play/equity.aspx</a:t>
            </a:r>
          </a:p>
        </p:txBody>
      </p:sp>
    </p:spTree>
    <p:custDataLst>
      <p:tags r:id="rId1"/>
    </p:custDataLst>
    <p:extLst>
      <p:ext uri="{BB962C8B-B14F-4D97-AF65-F5344CB8AC3E}">
        <p14:creationId xmlns:p14="http://schemas.microsoft.com/office/powerpoint/2010/main" val="1657144610"/>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700"/>
                                        <p:tgtEl>
                                          <p:spTgt spid="2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2"/>
                                        </p:tgtEl>
                                        <p:attrNameLst>
                                          <p:attrName>style.visibility</p:attrName>
                                        </p:attrNameLst>
                                      </p:cBhvr>
                                      <p:to>
                                        <p:strVal val="visible"/>
                                      </p:to>
                                    </p:set>
                                    <p:animEffect transition="in" filter="fade">
                                      <p:cBhvr>
                                        <p:cTn id="10"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F0CE-1E4D-F043-4381-7179B85403ED}"/>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2825B16E-679D-1B3A-E591-EAB37129194C}"/>
              </a:ext>
            </a:extLst>
          </p:cNvPr>
          <p:cNvSpPr>
            <a:spLocks noGrp="1"/>
          </p:cNvSpPr>
          <p:nvPr>
            <p:ph type="ctrTitle"/>
          </p:nvPr>
        </p:nvSpPr>
        <p:spPr>
          <a:xfrm>
            <a:off x="1086075" y="1041401"/>
            <a:ext cx="3572673" cy="2345264"/>
          </a:xfrm>
        </p:spPr>
        <p:txBody>
          <a:bodyPr vert="horz" lIns="91440" tIns="45720" rIns="91440" bIns="45720" rtlCol="0" anchor="b">
            <a:normAutofit fontScale="90000"/>
          </a:bodyPr>
          <a:lstStyle/>
          <a:p>
            <a:r>
              <a:rPr lang="en-US" kern="1200" cap="none" dirty="0">
                <a:ln w="3175" cmpd="sng">
                  <a:noFill/>
                </a:ln>
                <a:solidFill>
                  <a:schemeClr val="tx1">
                    <a:lumMod val="85000"/>
                    <a:lumOff val="15000"/>
                  </a:schemeClr>
                </a:solidFill>
                <a:effectLst/>
                <a:latin typeface="+mj-lt"/>
                <a:ea typeface="+mj-ea"/>
                <a:cs typeface="+mj-cs"/>
              </a:rPr>
              <a:t>Playful Learning: </a:t>
            </a:r>
            <a:br>
              <a:rPr lang="en-US" kern="1200" cap="none" dirty="0">
                <a:ln w="3175" cmpd="sng">
                  <a:noFill/>
                </a:ln>
                <a:solidFill>
                  <a:schemeClr val="tx1">
                    <a:lumMod val="85000"/>
                    <a:lumOff val="15000"/>
                  </a:schemeClr>
                </a:solidFill>
                <a:effectLst/>
                <a:latin typeface="+mj-lt"/>
                <a:ea typeface="+mj-ea"/>
                <a:cs typeface="+mj-cs"/>
              </a:rPr>
            </a:br>
            <a:r>
              <a:rPr lang="en-US" kern="1200" cap="none" dirty="0">
                <a:ln w="3175" cmpd="sng">
                  <a:noFill/>
                </a:ln>
                <a:solidFill>
                  <a:schemeClr val="tx1">
                    <a:lumMod val="85000"/>
                    <a:lumOff val="15000"/>
                  </a:schemeClr>
                </a:solidFill>
                <a:effectLst/>
                <a:latin typeface="+mj-lt"/>
                <a:ea typeface="+mj-ea"/>
                <a:cs typeface="+mj-cs"/>
              </a:rPr>
              <a:t>An Equity Issue</a:t>
            </a:r>
          </a:p>
        </p:txBody>
      </p:sp>
      <p:sp>
        <p:nvSpPr>
          <p:cNvPr id="23" name="Subtitle 22">
            <a:extLst>
              <a:ext uri="{FF2B5EF4-FFF2-40B4-BE49-F238E27FC236}">
                <a16:creationId xmlns:a16="http://schemas.microsoft.com/office/drawing/2014/main" id="{90248DB7-469C-39BF-CBD4-4716AF36C81C}"/>
              </a:ext>
            </a:extLst>
          </p:cNvPr>
          <p:cNvSpPr>
            <a:spLocks noGrp="1"/>
          </p:cNvSpPr>
          <p:nvPr>
            <p:ph type="subTitle" idx="1"/>
          </p:nvPr>
        </p:nvSpPr>
        <p:spPr>
          <a:xfrm>
            <a:off x="788637" y="4028467"/>
            <a:ext cx="4167547" cy="994637"/>
          </a:xfrm>
        </p:spPr>
        <p:txBody>
          <a:bodyPr vert="horz" lIns="91440" tIns="45720" rIns="91440" bIns="45720" rtlCol="0" anchor="t">
            <a:noAutofit/>
          </a:bodyPr>
          <a:lstStyle/>
          <a:p>
            <a:pPr marL="0" indent="0" algn="ctr"/>
            <a:r>
              <a:rPr lang="en-US" sz="6100" dirty="0">
                <a:solidFill>
                  <a:schemeClr val="tx1"/>
                </a:solidFill>
              </a:rPr>
              <a:t>Provocations</a:t>
            </a:r>
          </a:p>
        </p:txBody>
      </p:sp>
      <p:pic>
        <p:nvPicPr>
          <p:cNvPr id="27" name="Picture Placeholder 26" descr="Data Points Digital background">
            <a:extLst>
              <a:ext uri="{FF2B5EF4-FFF2-40B4-BE49-F238E27FC236}">
                <a16:creationId xmlns:a16="http://schemas.microsoft.com/office/drawing/2014/main" id="{23BDF026-A39B-309A-189C-438F62CD929D}"/>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l="22733" r="26783" b="-2"/>
          <a:stretch/>
        </p:blipFill>
        <p:spPr>
          <a:xfrm>
            <a:off x="5179039" y="1275550"/>
            <a:ext cx="2196029" cy="2468665"/>
          </a:xfrm>
          <a:prstGeom prst="rect">
            <a:avLst/>
          </a:prstGeom>
        </p:spPr>
      </p:pic>
      <p:pic>
        <p:nvPicPr>
          <p:cNvPr id="33" name="Picture Placeholder 32" descr="Data Points Digital background">
            <a:extLst>
              <a:ext uri="{FF2B5EF4-FFF2-40B4-BE49-F238E27FC236}">
                <a16:creationId xmlns:a16="http://schemas.microsoft.com/office/drawing/2014/main" id="{5BF77CB8-1792-0134-3419-6F76A272AD3F}"/>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5603" r="18693" b="-4"/>
          <a:stretch/>
        </p:blipFill>
        <p:spPr>
          <a:xfrm>
            <a:off x="5179039" y="3905082"/>
            <a:ext cx="2196029" cy="1646271"/>
          </a:xfrm>
          <a:prstGeom prst="rect">
            <a:avLst/>
          </a:prstGeom>
        </p:spPr>
      </p:pic>
      <p:sp>
        <p:nvSpPr>
          <p:cNvPr id="2" name="Footer Placeholder 1">
            <a:extLst>
              <a:ext uri="{FF2B5EF4-FFF2-40B4-BE49-F238E27FC236}">
                <a16:creationId xmlns:a16="http://schemas.microsoft.com/office/drawing/2014/main" id="{30DEF5A9-112C-661D-03AB-623282E056C7}"/>
              </a:ext>
            </a:extLst>
          </p:cNvPr>
          <p:cNvSpPr>
            <a:spLocks noGrp="1"/>
          </p:cNvSpPr>
          <p:nvPr>
            <p:ph type="ftr" sz="quarter" idx="11"/>
          </p:nvPr>
        </p:nvSpPr>
        <p:spPr/>
        <p:txBody>
          <a:bodyPr/>
          <a:lstStyle/>
          <a:p>
            <a:r>
              <a:rPr lang="en-US"/>
              <a:t>http://faculty.tamuc.edu/jthompson/play/equity.aspx</a:t>
            </a:r>
          </a:p>
        </p:txBody>
      </p:sp>
    </p:spTree>
    <p:custDataLst>
      <p:tags r:id="rId1"/>
    </p:custDataLst>
    <p:extLst>
      <p:ext uri="{BB962C8B-B14F-4D97-AF65-F5344CB8AC3E}">
        <p14:creationId xmlns:p14="http://schemas.microsoft.com/office/powerpoint/2010/main" val="2777274327"/>
      </p:ext>
    </p:extLst>
  </p:cSld>
  <p:clrMapOvr>
    <a:masterClrMapping/>
  </p:clrMapOvr>
  <mc:AlternateContent xmlns:mc="http://schemas.openxmlformats.org/markup-compatibility/2006" xmlns:p14="http://schemas.microsoft.com/office/powerpoint/2010/main">
    <mc:Choice Requires="p14">
      <p:transition spd="slow" p14:dur="2000" advTm="10929"/>
    </mc:Choice>
    <mc:Fallback xmlns="">
      <p:transition spd="slow" advTm="10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700"/>
                                        <p:tgtEl>
                                          <p:spTgt spid="2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2"/>
                                        </p:tgtEl>
                                        <p:attrNameLst>
                                          <p:attrName>style.visibility</p:attrName>
                                        </p:attrNameLst>
                                      </p:cBhvr>
                                      <p:to>
                                        <p:strVal val="visible"/>
                                      </p:to>
                                    </p:set>
                                    <p:animEffect transition="in" filter="fade">
                                      <p:cBhvr>
                                        <p:cTn id="10"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4255806" y="2003178"/>
            <a:ext cx="4247259" cy="4158340"/>
          </a:xfrm>
        </p:spPr>
        <p:txBody>
          <a:bodyPr/>
          <a:lstStyle/>
          <a:p>
            <a:pPr>
              <a:spcBef>
                <a:spcPts val="0"/>
              </a:spcBef>
              <a:spcAft>
                <a:spcPts val="0"/>
              </a:spcAft>
            </a:pPr>
            <a:r>
              <a:rPr lang="en-US" sz="3300" b="1" dirty="0"/>
              <a:t>the joker</a:t>
            </a:r>
          </a:p>
          <a:p>
            <a:pPr>
              <a:spcBef>
                <a:spcPts val="0"/>
              </a:spcBef>
              <a:spcAft>
                <a:spcPts val="0"/>
              </a:spcAft>
            </a:pPr>
            <a:r>
              <a:rPr lang="en-US" sz="3300" b="1" dirty="0"/>
              <a:t>the </a:t>
            </a:r>
            <a:r>
              <a:rPr lang="en-US" sz="3300" b="1" dirty="0" err="1"/>
              <a:t>kinesthete</a:t>
            </a:r>
            <a:endParaRPr lang="en-US" sz="3300" b="1" dirty="0"/>
          </a:p>
          <a:p>
            <a:pPr>
              <a:spcBef>
                <a:spcPts val="0"/>
              </a:spcBef>
              <a:spcAft>
                <a:spcPts val="0"/>
              </a:spcAft>
            </a:pPr>
            <a:r>
              <a:rPr lang="en-US" sz="3300" b="1" dirty="0"/>
              <a:t>the explorer</a:t>
            </a:r>
          </a:p>
          <a:p>
            <a:pPr>
              <a:spcBef>
                <a:spcPts val="0"/>
              </a:spcBef>
              <a:spcAft>
                <a:spcPts val="0"/>
              </a:spcAft>
            </a:pPr>
            <a:r>
              <a:rPr lang="en-US" sz="3300" b="1" dirty="0"/>
              <a:t>the competitor</a:t>
            </a:r>
          </a:p>
          <a:p>
            <a:pPr>
              <a:spcBef>
                <a:spcPts val="0"/>
              </a:spcBef>
              <a:spcAft>
                <a:spcPts val="0"/>
              </a:spcAft>
            </a:pPr>
            <a:r>
              <a:rPr lang="en-US" sz="3300" b="1" dirty="0"/>
              <a:t>the director</a:t>
            </a:r>
          </a:p>
          <a:p>
            <a:pPr>
              <a:spcBef>
                <a:spcPts val="0"/>
              </a:spcBef>
              <a:spcAft>
                <a:spcPts val="0"/>
              </a:spcAft>
            </a:pPr>
            <a:r>
              <a:rPr lang="en-US" sz="3300" b="1" dirty="0"/>
              <a:t>the collector</a:t>
            </a:r>
          </a:p>
          <a:p>
            <a:pPr>
              <a:spcBef>
                <a:spcPts val="0"/>
              </a:spcBef>
              <a:spcAft>
                <a:spcPts val="0"/>
              </a:spcAft>
            </a:pPr>
            <a:r>
              <a:rPr lang="en-US" sz="3300" b="1" dirty="0"/>
              <a:t>the artist/creator, and </a:t>
            </a:r>
          </a:p>
          <a:p>
            <a:pPr>
              <a:spcBef>
                <a:spcPts val="0"/>
              </a:spcBef>
              <a:spcAft>
                <a:spcPts val="0"/>
              </a:spcAft>
            </a:pPr>
            <a:r>
              <a:rPr lang="en-US" sz="3300" b="1" dirty="0"/>
              <a:t>the storyteller</a:t>
            </a:r>
            <a:r>
              <a:rPr lang="en-US" sz="3300" dirty="0"/>
              <a:t>.</a:t>
            </a:r>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3" b="23"/>
          <a:stretch/>
        </p:blipFill>
        <p:spPr>
          <a:xfrm>
            <a:off x="895921" y="2410397"/>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134" b="134"/>
          <a:stretch/>
        </p:blipFill>
        <p:spPr>
          <a:xfrm>
            <a:off x="7684588" y="2038083"/>
            <a:ext cx="1567968" cy="1567968"/>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p:pic>
      <p:sp>
        <p:nvSpPr>
          <p:cNvPr id="5" name="Title 4">
            <a:extLst>
              <a:ext uri="{FF2B5EF4-FFF2-40B4-BE49-F238E27FC236}">
                <a16:creationId xmlns:a16="http://schemas.microsoft.com/office/drawing/2014/main" id="{20D588AF-D32C-193D-B298-5EE5584AE113}"/>
              </a:ext>
            </a:extLst>
          </p:cNvPr>
          <p:cNvSpPr>
            <a:spLocks noGrp="1"/>
          </p:cNvSpPr>
          <p:nvPr>
            <p:ph type="title"/>
          </p:nvPr>
        </p:nvSpPr>
        <p:spPr>
          <a:xfrm>
            <a:off x="552508" y="446816"/>
            <a:ext cx="10967221" cy="1556362"/>
          </a:xfrm>
        </p:spPr>
        <p:txBody>
          <a:bodyPr/>
          <a:lstStyle/>
          <a:p>
            <a:r>
              <a:rPr lang="en-US" dirty="0"/>
              <a:t>According to research by Dr. Stuart Brown, there are eight different types of play personalities</a:t>
            </a:r>
          </a:p>
        </p:txBody>
      </p:sp>
      <p:pic>
        <p:nvPicPr>
          <p:cNvPr id="4" name="Picture 3" descr="A qr code with a dinosaur&#10;&#10;Description automatically generated">
            <a:extLst>
              <a:ext uri="{FF2B5EF4-FFF2-40B4-BE49-F238E27FC236}">
                <a16:creationId xmlns:a16="http://schemas.microsoft.com/office/drawing/2014/main" id="{B94B0BD3-D748-85C4-FE5D-F8D5B0A18753}"/>
              </a:ext>
            </a:extLst>
          </p:cNvPr>
          <p:cNvPicPr>
            <a:picLocks noChangeAspect="1"/>
          </p:cNvPicPr>
          <p:nvPr/>
        </p:nvPicPr>
        <p:blipFill>
          <a:blip r:embed="rId5"/>
          <a:stretch>
            <a:fillRect/>
          </a:stretch>
        </p:blipFill>
        <p:spPr>
          <a:xfrm>
            <a:off x="243684" y="5489505"/>
            <a:ext cx="1252671" cy="1252671"/>
          </a:xfrm>
          <a:prstGeom prst="rect">
            <a:avLst/>
          </a:prstGeom>
        </p:spPr>
      </p:pic>
      <p:sp>
        <p:nvSpPr>
          <p:cNvPr id="6" name="Footer Placeholder 5">
            <a:extLst>
              <a:ext uri="{FF2B5EF4-FFF2-40B4-BE49-F238E27FC236}">
                <a16:creationId xmlns:a16="http://schemas.microsoft.com/office/drawing/2014/main" id="{88CCE604-926A-77A0-FD89-4BD23C3B7138}"/>
              </a:ext>
            </a:extLst>
          </p:cNvPr>
          <p:cNvSpPr>
            <a:spLocks noGrp="1"/>
          </p:cNvSpPr>
          <p:nvPr>
            <p:ph type="ftr" sz="quarter" idx="11"/>
          </p:nvPr>
        </p:nvSpPr>
        <p:spPr/>
        <p:txBody>
          <a:bodyPr/>
          <a:lstStyle/>
          <a:p>
            <a:r>
              <a:rPr lang="en-US"/>
              <a:t>http://faculty.tamuc.edu/jthompson/play/equity.aspx</a:t>
            </a:r>
          </a:p>
        </p:txBody>
      </p:sp>
    </p:spTree>
    <p:extLst>
      <p:ext uri="{BB962C8B-B14F-4D97-AF65-F5344CB8AC3E}">
        <p14:creationId xmlns:p14="http://schemas.microsoft.com/office/powerpoint/2010/main" val="2313234867"/>
      </p:ext>
    </p:extLst>
  </p:cSld>
  <p:clrMapOvr>
    <a:masterClrMapping/>
  </p:clrMapOvr>
  <mc:AlternateContent xmlns:mc="http://schemas.openxmlformats.org/markup-compatibility/2006" xmlns:p14="http://schemas.microsoft.com/office/powerpoint/2010/main">
    <mc:Choice Requires="p14">
      <p:transition spd="slow" p14:dur="2000" advTm="12590"/>
    </mc:Choice>
    <mc:Fallback xmlns="">
      <p:transition spd="slow" advTm="125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07950" y="-226802"/>
            <a:ext cx="12192000" cy="6858000"/>
          </a:xfrm>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911734" y="486031"/>
            <a:ext cx="5437187" cy="1779861"/>
          </a:xfrm>
        </p:spPr>
        <p:txBody>
          <a:bodyPr vert="horz" wrap="square" lIns="0" tIns="0" rIns="0" bIns="0" rtlCol="0" anchor="b" anchorCtr="0">
            <a:noAutofit/>
          </a:bodyPr>
          <a:lstStyle/>
          <a:p>
            <a:pPr>
              <a:lnSpc>
                <a:spcPct val="100000"/>
              </a:lnSpc>
            </a:pPr>
            <a:r>
              <a:rPr lang="en-US" sz="7700" dirty="0"/>
              <a:t>4 C’s of </a:t>
            </a:r>
            <a:r>
              <a:rPr lang="en-US" sz="7700" dirty="0" err="1"/>
              <a:t>MakerSpace</a:t>
            </a:r>
            <a:endParaRPr lang="en-US" sz="77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4" y="3827610"/>
            <a:ext cx="3341500" cy="1077218"/>
          </a:xfrm>
        </p:spPr>
        <p:txBody>
          <a:bodyPr vert="horz" wrap="square" lIns="0" tIns="0" rIns="0" bIns="0" rtlCol="0">
            <a:normAutofit/>
          </a:bodyPr>
          <a:lstStyle/>
          <a:p>
            <a:pPr marL="0" indent="0">
              <a:lnSpc>
                <a:spcPct val="100000"/>
              </a:lnSpc>
              <a:buNone/>
            </a:pPr>
            <a:r>
              <a:rPr lang="en-US" sz="6400" b="1" dirty="0"/>
              <a:t>creativity</a:t>
            </a:r>
            <a:endParaRPr lang="en-US" sz="6400" kern="1200" dirty="0">
              <a:latin typeface="+mn-lt"/>
              <a:ea typeface="+mn-ea"/>
              <a:cs typeface="+mn-cs"/>
            </a:endParaRPr>
          </a:p>
        </p:txBody>
      </p:sp>
      <p:sp>
        <p:nvSpPr>
          <p:cNvPr id="6" name="TextBox 5">
            <a:extLst>
              <a:ext uri="{FF2B5EF4-FFF2-40B4-BE49-F238E27FC236}">
                <a16:creationId xmlns:a16="http://schemas.microsoft.com/office/drawing/2014/main" id="{E187E2D4-B05A-50C5-CA61-D613E73F9F5B}"/>
              </a:ext>
            </a:extLst>
          </p:cNvPr>
          <p:cNvSpPr txBox="1"/>
          <p:nvPr/>
        </p:nvSpPr>
        <p:spPr>
          <a:xfrm>
            <a:off x="2426208" y="2229904"/>
            <a:ext cx="5140097" cy="1077218"/>
          </a:xfrm>
          <a:prstGeom prst="rect">
            <a:avLst/>
          </a:prstGeom>
          <a:noFill/>
        </p:spPr>
        <p:txBody>
          <a:bodyPr wrap="square">
            <a:spAutoFit/>
          </a:bodyPr>
          <a:lstStyle/>
          <a:p>
            <a:pPr marL="0" indent="0">
              <a:lnSpc>
                <a:spcPct val="100000"/>
              </a:lnSpc>
              <a:buNone/>
            </a:pPr>
            <a:r>
              <a:rPr lang="en-US" sz="6400" b="1" dirty="0"/>
              <a:t>collaboration</a:t>
            </a:r>
          </a:p>
        </p:txBody>
      </p:sp>
      <p:sp>
        <p:nvSpPr>
          <p:cNvPr id="9" name="TextBox 8">
            <a:extLst>
              <a:ext uri="{FF2B5EF4-FFF2-40B4-BE49-F238E27FC236}">
                <a16:creationId xmlns:a16="http://schemas.microsoft.com/office/drawing/2014/main" id="{8068032C-A2FC-4A8B-DC45-830933CAEFE3}"/>
              </a:ext>
            </a:extLst>
          </p:cNvPr>
          <p:cNvSpPr txBox="1"/>
          <p:nvPr/>
        </p:nvSpPr>
        <p:spPr>
          <a:xfrm>
            <a:off x="437789" y="678429"/>
            <a:ext cx="6213020" cy="1077218"/>
          </a:xfrm>
          <a:prstGeom prst="rect">
            <a:avLst/>
          </a:prstGeom>
          <a:noFill/>
        </p:spPr>
        <p:txBody>
          <a:bodyPr wrap="square">
            <a:spAutoFit/>
          </a:bodyPr>
          <a:lstStyle/>
          <a:p>
            <a:pPr marL="0" indent="0">
              <a:lnSpc>
                <a:spcPct val="100000"/>
              </a:lnSpc>
              <a:buNone/>
            </a:pPr>
            <a:r>
              <a:rPr lang="en-US" sz="6400" b="1" dirty="0"/>
              <a:t>critical thinking</a:t>
            </a:r>
            <a:endParaRPr lang="en-US" sz="6400" kern="1200" dirty="0">
              <a:latin typeface="+mn-lt"/>
              <a:ea typeface="+mn-ea"/>
              <a:cs typeface="+mn-cs"/>
            </a:endParaRPr>
          </a:p>
        </p:txBody>
      </p:sp>
      <p:sp>
        <p:nvSpPr>
          <p:cNvPr id="11" name="TextBox 10">
            <a:extLst>
              <a:ext uri="{FF2B5EF4-FFF2-40B4-BE49-F238E27FC236}">
                <a16:creationId xmlns:a16="http://schemas.microsoft.com/office/drawing/2014/main" id="{76EF88DA-ABFF-0D4F-5FED-15F54AB17832}"/>
              </a:ext>
            </a:extLst>
          </p:cNvPr>
          <p:cNvSpPr txBox="1"/>
          <p:nvPr/>
        </p:nvSpPr>
        <p:spPr>
          <a:xfrm>
            <a:off x="1244791" y="5073217"/>
            <a:ext cx="6335484" cy="1077218"/>
          </a:xfrm>
          <a:prstGeom prst="rect">
            <a:avLst/>
          </a:prstGeom>
          <a:noFill/>
        </p:spPr>
        <p:txBody>
          <a:bodyPr wrap="square">
            <a:spAutoFit/>
          </a:bodyPr>
          <a:lstStyle/>
          <a:p>
            <a:pPr marL="0" indent="0">
              <a:lnSpc>
                <a:spcPct val="100000"/>
              </a:lnSpc>
              <a:buNone/>
            </a:pPr>
            <a:r>
              <a:rPr lang="en-US" sz="6400" b="1" dirty="0"/>
              <a:t>communication</a:t>
            </a:r>
            <a:endParaRPr lang="en-US" sz="6400" kern="1200" dirty="0">
              <a:latin typeface="+mn-lt"/>
              <a:ea typeface="+mn-ea"/>
              <a:cs typeface="+mn-cs"/>
            </a:endParaRPr>
          </a:p>
        </p:txBody>
      </p:sp>
      <p:sp>
        <p:nvSpPr>
          <p:cNvPr id="2" name="Footer Placeholder 1">
            <a:extLst>
              <a:ext uri="{FF2B5EF4-FFF2-40B4-BE49-F238E27FC236}">
                <a16:creationId xmlns:a16="http://schemas.microsoft.com/office/drawing/2014/main" id="{691A1248-C43A-2318-5CB0-36953439DA44}"/>
              </a:ext>
            </a:extLst>
          </p:cNvPr>
          <p:cNvSpPr>
            <a:spLocks noGrp="1"/>
          </p:cNvSpPr>
          <p:nvPr>
            <p:ph type="ftr" sz="quarter" idx="11"/>
          </p:nvPr>
        </p:nvSpPr>
        <p:spPr/>
        <p:txBody>
          <a:bodyPr/>
          <a:lstStyle/>
          <a:p>
            <a:r>
              <a:rPr lang="en-US"/>
              <a:t>http://faculty.tamuc.edu/jthompson/play/equity.aspx</a:t>
            </a:r>
          </a:p>
        </p:txBody>
      </p:sp>
      <p:pic>
        <p:nvPicPr>
          <p:cNvPr id="3" name="Picture 2" descr="A qr code with a dinosaur&#10;&#10;Description automatically generated">
            <a:extLst>
              <a:ext uri="{FF2B5EF4-FFF2-40B4-BE49-F238E27FC236}">
                <a16:creationId xmlns:a16="http://schemas.microsoft.com/office/drawing/2014/main" id="{F3956072-672E-5565-1BB2-BCE8F1B9762A}"/>
              </a:ext>
            </a:extLst>
          </p:cNvPr>
          <p:cNvPicPr>
            <a:picLocks noChangeAspect="1"/>
          </p:cNvPicPr>
          <p:nvPr/>
        </p:nvPicPr>
        <p:blipFill>
          <a:blip r:embed="rId4"/>
          <a:stretch>
            <a:fillRect/>
          </a:stretch>
        </p:blipFill>
        <p:spPr>
          <a:xfrm>
            <a:off x="-83220" y="5102354"/>
            <a:ext cx="1252671" cy="1252671"/>
          </a:xfrm>
          <a:prstGeom prst="rect">
            <a:avLst/>
          </a:prstGeom>
        </p:spPr>
      </p:pic>
    </p:spTree>
    <p:extLst>
      <p:ext uri="{BB962C8B-B14F-4D97-AF65-F5344CB8AC3E}">
        <p14:creationId xmlns:p14="http://schemas.microsoft.com/office/powerpoint/2010/main" val="560021826"/>
      </p:ext>
    </p:extLst>
  </p:cSld>
  <p:clrMapOvr>
    <a:masterClrMapping/>
  </p:clrMapOvr>
  <mc:AlternateContent xmlns:mc="http://schemas.openxmlformats.org/markup-compatibility/2006" xmlns:p14="http://schemas.microsoft.com/office/powerpoint/2010/main">
    <mc:Choice Requires="p14">
      <p:transition spd="slow" p14:dur="2000" advTm="12693"/>
    </mc:Choice>
    <mc:Fallback xmlns="">
      <p:transition spd="slow" advTm="126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22C7FDF9-C2A1-45C5-A49B-8B1CA2A3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8D8988FF-4B5F-49A9-BB7F-B49C1610F1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1" name="Straight Connector 20">
            <a:extLst>
              <a:ext uri="{FF2B5EF4-FFF2-40B4-BE49-F238E27FC236}">
                <a16:creationId xmlns:a16="http://schemas.microsoft.com/office/drawing/2014/main" id="{CE580401-353D-4D90-9CA7-316BFD718E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A chart of a child development strategy">
            <a:extLst>
              <a:ext uri="{FF2B5EF4-FFF2-40B4-BE49-F238E27FC236}">
                <a16:creationId xmlns:a16="http://schemas.microsoft.com/office/drawing/2014/main" id="{F2A0350B-C7FC-443E-662D-D848598B58DA}"/>
              </a:ext>
            </a:extLst>
          </p:cNvPr>
          <p:cNvPicPr>
            <a:picLocks noChangeAspect="1"/>
          </p:cNvPicPr>
          <p:nvPr/>
        </p:nvPicPr>
        <p:blipFill>
          <a:blip r:embed="rId7"/>
          <a:stretch>
            <a:fillRect/>
          </a:stretch>
        </p:blipFill>
        <p:spPr>
          <a:xfrm>
            <a:off x="617791" y="406468"/>
            <a:ext cx="10989141" cy="6044028"/>
          </a:xfrm>
          <a:prstGeom prst="rect">
            <a:avLst/>
          </a:prstGeom>
        </p:spPr>
      </p:pic>
      <p:sp>
        <p:nvSpPr>
          <p:cNvPr id="2" name="Footer Placeholder 1">
            <a:extLst>
              <a:ext uri="{FF2B5EF4-FFF2-40B4-BE49-F238E27FC236}">
                <a16:creationId xmlns:a16="http://schemas.microsoft.com/office/drawing/2014/main" id="{E48E6665-BCD3-805F-45D9-A2AB85BC5CAA}"/>
              </a:ext>
            </a:extLst>
          </p:cNvPr>
          <p:cNvSpPr>
            <a:spLocks noGrp="1"/>
          </p:cNvSpPr>
          <p:nvPr>
            <p:ph type="ftr" sz="quarter" idx="11"/>
          </p:nvPr>
        </p:nvSpPr>
        <p:spPr/>
        <p:txBody>
          <a:bodyPr/>
          <a:lstStyle/>
          <a:p>
            <a:r>
              <a:rPr lang="en-US"/>
              <a:t>http://faculty.tamuc.edu/jthompson/play/equity.aspx</a:t>
            </a:r>
          </a:p>
        </p:txBody>
      </p:sp>
      <p:pic>
        <p:nvPicPr>
          <p:cNvPr id="3" name="Picture 2" descr="A qr code with a dinosaur&#10;&#10;Description automatically generated">
            <a:extLst>
              <a:ext uri="{FF2B5EF4-FFF2-40B4-BE49-F238E27FC236}">
                <a16:creationId xmlns:a16="http://schemas.microsoft.com/office/drawing/2014/main" id="{232634E3-5289-9307-8A87-1FC407E81978}"/>
              </a:ext>
            </a:extLst>
          </p:cNvPr>
          <p:cNvPicPr>
            <a:picLocks noChangeAspect="1"/>
          </p:cNvPicPr>
          <p:nvPr/>
        </p:nvPicPr>
        <p:blipFill>
          <a:blip r:embed="rId8"/>
          <a:stretch>
            <a:fillRect/>
          </a:stretch>
        </p:blipFill>
        <p:spPr>
          <a:xfrm>
            <a:off x="87172" y="5482364"/>
            <a:ext cx="1252671" cy="1252671"/>
          </a:xfrm>
          <a:prstGeom prst="rect">
            <a:avLst/>
          </a:prstGeom>
        </p:spPr>
      </p:pic>
    </p:spTree>
    <p:extLst>
      <p:ext uri="{BB962C8B-B14F-4D97-AF65-F5344CB8AC3E}">
        <p14:creationId xmlns:p14="http://schemas.microsoft.com/office/powerpoint/2010/main" val="3998520043"/>
      </p:ext>
    </p:extLst>
  </p:cSld>
  <p:clrMapOvr>
    <a:masterClrMapping/>
  </p:clrMapOvr>
  <mc:AlternateContent xmlns:mc="http://schemas.openxmlformats.org/markup-compatibility/2006" xmlns:p14="http://schemas.microsoft.com/office/powerpoint/2010/main">
    <mc:Choice Requires="p14">
      <p:transition spd="slow" p14:dur="2000" advTm="10263"/>
    </mc:Choice>
    <mc:Fallback xmlns="">
      <p:transition spd="slow" advTm="102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D6B67F-3C16-2D9D-7E7D-25C46EB35E2E}"/>
              </a:ext>
            </a:extLst>
          </p:cNvPr>
          <p:cNvPicPr>
            <a:picLocks noChangeAspect="1"/>
          </p:cNvPicPr>
          <p:nvPr/>
        </p:nvPicPr>
        <p:blipFill rotWithShape="1">
          <a:blip r:embed="rId4">
            <a:alphaModFix amt="50000"/>
          </a:blip>
          <a:srcRect l="685" r="10427"/>
          <a:stretch/>
        </p:blipFill>
        <p:spPr>
          <a:xfrm>
            <a:off x="20" y="10"/>
            <a:ext cx="12191980" cy="6857990"/>
          </a:xfrm>
          <a:prstGeom prst="rect">
            <a:avLst/>
          </a:prstGeom>
        </p:spPr>
      </p:pic>
      <p:cxnSp>
        <p:nvCxnSpPr>
          <p:cNvPr id="20" name="Straight Connector 19">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7" name="Picture 6" descr="A diagram of a child active">
            <a:extLst>
              <a:ext uri="{FF2B5EF4-FFF2-40B4-BE49-F238E27FC236}">
                <a16:creationId xmlns:a16="http://schemas.microsoft.com/office/drawing/2014/main" id="{7567A35C-207D-0981-8685-B9D1737CF0FD}"/>
              </a:ext>
            </a:extLst>
          </p:cNvPr>
          <p:cNvPicPr>
            <a:picLocks noChangeAspect="1"/>
          </p:cNvPicPr>
          <p:nvPr/>
        </p:nvPicPr>
        <p:blipFill>
          <a:blip r:embed="rId5"/>
          <a:stretch>
            <a:fillRect/>
          </a:stretch>
        </p:blipFill>
        <p:spPr>
          <a:xfrm>
            <a:off x="2622677" y="167426"/>
            <a:ext cx="7113525" cy="6289397"/>
          </a:xfrm>
          <a:prstGeom prst="rect">
            <a:avLst/>
          </a:prstGeom>
        </p:spPr>
      </p:pic>
      <p:sp>
        <p:nvSpPr>
          <p:cNvPr id="2" name="Footer Placeholder 1">
            <a:extLst>
              <a:ext uri="{FF2B5EF4-FFF2-40B4-BE49-F238E27FC236}">
                <a16:creationId xmlns:a16="http://schemas.microsoft.com/office/drawing/2014/main" id="{CD455E91-D21E-4F40-73E1-E402F841337E}"/>
              </a:ext>
            </a:extLst>
          </p:cNvPr>
          <p:cNvSpPr>
            <a:spLocks noGrp="1"/>
          </p:cNvSpPr>
          <p:nvPr>
            <p:ph type="ftr" sz="quarter" idx="11"/>
          </p:nvPr>
        </p:nvSpPr>
        <p:spPr/>
        <p:txBody>
          <a:bodyPr/>
          <a:lstStyle/>
          <a:p>
            <a:r>
              <a:rPr lang="en-US"/>
              <a:t>http://faculty.tamuc.edu/jthompson/play/equity.aspx</a:t>
            </a:r>
          </a:p>
        </p:txBody>
      </p:sp>
      <p:pic>
        <p:nvPicPr>
          <p:cNvPr id="3" name="Picture 2" descr="A qr code with a dinosaur&#10;&#10;Description automatically generated">
            <a:extLst>
              <a:ext uri="{FF2B5EF4-FFF2-40B4-BE49-F238E27FC236}">
                <a16:creationId xmlns:a16="http://schemas.microsoft.com/office/drawing/2014/main" id="{F46846F2-72FE-D2EE-1ED8-51CA2931A361}"/>
              </a:ext>
            </a:extLst>
          </p:cNvPr>
          <p:cNvPicPr>
            <a:picLocks noChangeAspect="1"/>
          </p:cNvPicPr>
          <p:nvPr/>
        </p:nvPicPr>
        <p:blipFill>
          <a:blip r:embed="rId6"/>
          <a:stretch>
            <a:fillRect/>
          </a:stretch>
        </p:blipFill>
        <p:spPr>
          <a:xfrm>
            <a:off x="58677" y="5376332"/>
            <a:ext cx="1252671" cy="1252671"/>
          </a:xfrm>
          <a:prstGeom prst="rect">
            <a:avLst/>
          </a:prstGeom>
        </p:spPr>
      </p:pic>
    </p:spTree>
    <p:extLst>
      <p:ext uri="{BB962C8B-B14F-4D97-AF65-F5344CB8AC3E}">
        <p14:creationId xmlns:p14="http://schemas.microsoft.com/office/powerpoint/2010/main" val="1162703590"/>
      </p:ext>
    </p:extLst>
  </p:cSld>
  <p:clrMapOvr>
    <a:masterClrMapping/>
  </p:clrMapOvr>
  <mc:AlternateContent xmlns:mc="http://schemas.openxmlformats.org/markup-compatibility/2006" xmlns:p14="http://schemas.microsoft.com/office/powerpoint/2010/main">
    <mc:Choice Requires="p14">
      <p:transition spd="slow" p14:dur="2000" advTm="10951"/>
    </mc:Choice>
    <mc:Fallback xmlns="">
      <p:transition spd="slow" advTm="109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A659AA0-FFA3-A031-4EBB-CEB712FD97B0}"/>
              </a:ext>
            </a:extLst>
          </p:cNvPr>
          <p:cNvSpPr>
            <a:spLocks noGrp="1"/>
          </p:cNvSpPr>
          <p:nvPr>
            <p:ph type="pic" sz="quarter" idx="13"/>
          </p:nvPr>
        </p:nvSpPr>
        <p:spPr/>
        <p:txBody>
          <a:bodyPr/>
          <a:lstStyle/>
          <a:p>
            <a:endParaRPr lang="en-US" dirty="0"/>
          </a:p>
        </p:txBody>
      </p:sp>
      <p:sp>
        <p:nvSpPr>
          <p:cNvPr id="3" name="Title 2">
            <a:extLst>
              <a:ext uri="{FF2B5EF4-FFF2-40B4-BE49-F238E27FC236}">
                <a16:creationId xmlns:a16="http://schemas.microsoft.com/office/drawing/2014/main" id="{148446E6-3189-D7B2-FC48-F5AA9E19F2A9}"/>
              </a:ext>
            </a:extLst>
          </p:cNvPr>
          <p:cNvSpPr>
            <a:spLocks noGrp="1"/>
          </p:cNvSpPr>
          <p:nvPr>
            <p:ph type="ctrTitle"/>
          </p:nvPr>
        </p:nvSpPr>
        <p:spPr>
          <a:xfrm>
            <a:off x="550863" y="549275"/>
            <a:ext cx="11458257" cy="2986234"/>
          </a:xfrm>
        </p:spPr>
        <p:txBody>
          <a:bodyPr/>
          <a:lstStyle/>
          <a:p>
            <a:r>
              <a:rPr lang="en-US" sz="4400" b="1" dirty="0"/>
              <a:t>Researcher Mildred Parten identified six stages of play that children progress through in their first 5 years of development.</a:t>
            </a:r>
            <a:endParaRPr lang="en-US" sz="4400" dirty="0"/>
          </a:p>
        </p:txBody>
      </p:sp>
      <p:graphicFrame>
        <p:nvGraphicFramePr>
          <p:cNvPr id="5" name="Table 5">
            <a:extLst>
              <a:ext uri="{FF2B5EF4-FFF2-40B4-BE49-F238E27FC236}">
                <a16:creationId xmlns:a16="http://schemas.microsoft.com/office/drawing/2014/main" id="{9B4E18B1-3583-A532-95A9-50B292524D80}"/>
              </a:ext>
            </a:extLst>
          </p:cNvPr>
          <p:cNvGraphicFramePr>
            <a:graphicFrameLocks noGrp="1"/>
          </p:cNvGraphicFramePr>
          <p:nvPr>
            <p:extLst>
              <p:ext uri="{D42A27DB-BD31-4B8C-83A1-F6EECF244321}">
                <p14:modId xmlns:p14="http://schemas.microsoft.com/office/powerpoint/2010/main" val="533371333"/>
              </p:ext>
            </p:extLst>
          </p:nvPr>
        </p:nvGraphicFramePr>
        <p:xfrm>
          <a:off x="386080" y="3825153"/>
          <a:ext cx="11458257" cy="1600200"/>
        </p:xfrm>
        <a:graphic>
          <a:graphicData uri="http://schemas.openxmlformats.org/drawingml/2006/table">
            <a:tbl>
              <a:tblPr firstRow="1" bandRow="1">
                <a:tableStyleId>{5C22544A-7EE6-4342-B048-85BDC9FD1C3A}</a:tableStyleId>
              </a:tblPr>
              <a:tblGrid>
                <a:gridCol w="3819419">
                  <a:extLst>
                    <a:ext uri="{9D8B030D-6E8A-4147-A177-3AD203B41FA5}">
                      <a16:colId xmlns:a16="http://schemas.microsoft.com/office/drawing/2014/main" val="583810593"/>
                    </a:ext>
                  </a:extLst>
                </a:gridCol>
                <a:gridCol w="3819419">
                  <a:extLst>
                    <a:ext uri="{9D8B030D-6E8A-4147-A177-3AD203B41FA5}">
                      <a16:colId xmlns:a16="http://schemas.microsoft.com/office/drawing/2014/main" val="2251594201"/>
                    </a:ext>
                  </a:extLst>
                </a:gridCol>
                <a:gridCol w="3819419">
                  <a:extLst>
                    <a:ext uri="{9D8B030D-6E8A-4147-A177-3AD203B41FA5}">
                      <a16:colId xmlns:a16="http://schemas.microsoft.com/office/drawing/2014/main" val="1956445315"/>
                    </a:ext>
                  </a:extLst>
                </a:gridCol>
              </a:tblGrid>
              <a:tr h="1376767">
                <a:tc>
                  <a:txBody>
                    <a:bodyPr/>
                    <a:lstStyle/>
                    <a:p>
                      <a:pPr marL="0" algn="ctr">
                        <a:spcBef>
                          <a:spcPts val="0"/>
                        </a:spcBef>
                        <a:spcAft>
                          <a:spcPts val="0"/>
                        </a:spcAft>
                      </a:pPr>
                      <a:r>
                        <a:rPr lang="en-US" sz="3300" dirty="0"/>
                        <a:t>Unoccupied play </a:t>
                      </a:r>
                    </a:p>
                    <a:p>
                      <a:pPr marL="0" algn="ctr">
                        <a:spcBef>
                          <a:spcPts val="0"/>
                        </a:spcBef>
                        <a:spcAft>
                          <a:spcPts val="0"/>
                        </a:spcAft>
                      </a:pPr>
                      <a:r>
                        <a:rPr lang="en-US" sz="3300" dirty="0"/>
                        <a:t>Solitary play</a:t>
                      </a:r>
                      <a:br>
                        <a:rPr lang="en-US" sz="3300" dirty="0"/>
                      </a:br>
                      <a:endParaRPr lang="en-US" sz="3300" dirty="0"/>
                    </a:p>
                  </a:txBody>
                  <a:tcPr/>
                </a:tc>
                <a:tc>
                  <a:txBody>
                    <a:bodyPr/>
                    <a:lstStyle/>
                    <a:p>
                      <a:pPr algn="ctr"/>
                      <a:r>
                        <a:rPr lang="en-US" sz="3300" dirty="0"/>
                        <a:t>Onlooker play</a:t>
                      </a:r>
                      <a:br>
                        <a:rPr lang="en-US" sz="3300" dirty="0"/>
                      </a:br>
                      <a:r>
                        <a:rPr lang="en-US" sz="3300" dirty="0"/>
                        <a:t>Parallel play </a:t>
                      </a:r>
                    </a:p>
                  </a:txBody>
                  <a:tcPr/>
                </a:tc>
                <a:tc>
                  <a:txBody>
                    <a:bodyPr/>
                    <a:lstStyle/>
                    <a:p>
                      <a:pPr algn="ctr"/>
                      <a:r>
                        <a:rPr lang="en-US" sz="3300" dirty="0"/>
                        <a:t>Associative play</a:t>
                      </a:r>
                      <a:br>
                        <a:rPr lang="en-US" sz="3300" dirty="0"/>
                      </a:br>
                      <a:r>
                        <a:rPr lang="en-US" sz="3300" dirty="0"/>
                        <a:t>Cooperative play</a:t>
                      </a:r>
                    </a:p>
                  </a:txBody>
                  <a:tcPr/>
                </a:tc>
                <a:extLst>
                  <a:ext uri="{0D108BD9-81ED-4DB2-BD59-A6C34878D82A}">
                    <a16:rowId xmlns:a16="http://schemas.microsoft.com/office/drawing/2014/main" val="2323069121"/>
                  </a:ext>
                </a:extLst>
              </a:tr>
            </a:tbl>
          </a:graphicData>
        </a:graphic>
      </p:graphicFrame>
      <p:sp>
        <p:nvSpPr>
          <p:cNvPr id="4" name="Footer Placeholder 3">
            <a:extLst>
              <a:ext uri="{FF2B5EF4-FFF2-40B4-BE49-F238E27FC236}">
                <a16:creationId xmlns:a16="http://schemas.microsoft.com/office/drawing/2014/main" id="{6A8081DB-CD13-9F39-03B4-E3706AE3BEAA}"/>
              </a:ext>
            </a:extLst>
          </p:cNvPr>
          <p:cNvSpPr>
            <a:spLocks noGrp="1"/>
          </p:cNvSpPr>
          <p:nvPr>
            <p:ph type="ftr" sz="quarter" idx="11"/>
          </p:nvPr>
        </p:nvSpPr>
        <p:spPr/>
        <p:txBody>
          <a:bodyPr/>
          <a:lstStyle/>
          <a:p>
            <a:r>
              <a:rPr lang="en-US"/>
              <a:t>http://faculty.tamuc.edu/jthompson/play/equity.aspx</a:t>
            </a:r>
          </a:p>
        </p:txBody>
      </p:sp>
      <p:pic>
        <p:nvPicPr>
          <p:cNvPr id="9" name="Picture 8" descr="A qr code with a dinosaur&#10;&#10;Description automatically generated">
            <a:extLst>
              <a:ext uri="{FF2B5EF4-FFF2-40B4-BE49-F238E27FC236}">
                <a16:creationId xmlns:a16="http://schemas.microsoft.com/office/drawing/2014/main" id="{17FD72CF-DA9E-61D0-FB91-67F0BDC90042}"/>
              </a:ext>
            </a:extLst>
          </p:cNvPr>
          <p:cNvPicPr>
            <a:picLocks noChangeAspect="1"/>
          </p:cNvPicPr>
          <p:nvPr/>
        </p:nvPicPr>
        <p:blipFill>
          <a:blip r:embed="rId2"/>
          <a:stretch>
            <a:fillRect/>
          </a:stretch>
        </p:blipFill>
        <p:spPr>
          <a:xfrm>
            <a:off x="243684" y="5489505"/>
            <a:ext cx="1252671" cy="1252671"/>
          </a:xfrm>
          <a:prstGeom prst="rect">
            <a:avLst/>
          </a:prstGeom>
        </p:spPr>
      </p:pic>
    </p:spTree>
    <p:extLst>
      <p:ext uri="{BB962C8B-B14F-4D97-AF65-F5344CB8AC3E}">
        <p14:creationId xmlns:p14="http://schemas.microsoft.com/office/powerpoint/2010/main" val="2052245092"/>
      </p:ext>
    </p:extLst>
  </p:cSld>
  <p:clrMapOvr>
    <a:masterClrMapping/>
  </p:clrMapOvr>
  <mc:AlternateContent xmlns:mc="http://schemas.openxmlformats.org/markup-compatibility/2006" xmlns:p14="http://schemas.microsoft.com/office/powerpoint/2010/main">
    <mc:Choice Requires="p14">
      <p:transition spd="slow" p14:dur="2000" advTm="11891"/>
    </mc:Choice>
    <mc:Fallback xmlns="">
      <p:transition spd="slow" advTm="118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66F8AE-A5C7-4B3E-B1DA-D0B624059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F78E901E-6697-44E3-9533-1457FA4F0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515452A-514A-4763-9932-37302A8D6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D0EC146D-CF08-4B34-ADEB-2F0296F98A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E1FBA240-87AB-400A-9292-7DC6F3E552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useBgFill="1">
        <p:nvSpPr>
          <p:cNvPr id="17" name="Rectangle 16">
            <a:extLst>
              <a:ext uri="{FF2B5EF4-FFF2-40B4-BE49-F238E27FC236}">
                <a16:creationId xmlns:a16="http://schemas.microsoft.com/office/drawing/2014/main" id="{F733538D-5433-42E7-AA08-DC5FDED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ollage of two people riding a bicycle&#10;&#10;Description automatically generated">
            <a:extLst>
              <a:ext uri="{FF2B5EF4-FFF2-40B4-BE49-F238E27FC236}">
                <a16:creationId xmlns:a16="http://schemas.microsoft.com/office/drawing/2014/main" id="{3F93A717-1E45-3FFB-F9BE-E02F6833AE16}"/>
              </a:ext>
            </a:extLst>
          </p:cNvPr>
          <p:cNvPicPr>
            <a:picLocks noGrp="1" noChangeAspect="1"/>
          </p:cNvPicPr>
          <p:nvPr>
            <p:ph type="pic" sz="quarter" idx="13"/>
          </p:nvPr>
        </p:nvPicPr>
        <p:blipFill rotWithShape="1">
          <a:blip r:embed="rId5"/>
          <a:srcRect/>
          <a:stretch/>
        </p:blipFill>
        <p:spPr>
          <a:xfrm>
            <a:off x="20" y="10"/>
            <a:ext cx="12191980" cy="6857990"/>
          </a:xfrm>
          <a:prstGeom prst="rect">
            <a:avLst/>
          </a:prstGeom>
        </p:spPr>
      </p:pic>
      <p:sp>
        <p:nvSpPr>
          <p:cNvPr id="2" name="Footer Placeholder 1">
            <a:extLst>
              <a:ext uri="{FF2B5EF4-FFF2-40B4-BE49-F238E27FC236}">
                <a16:creationId xmlns:a16="http://schemas.microsoft.com/office/drawing/2014/main" id="{A909A9B3-62F4-61B0-9BFF-CCFC822F14DF}"/>
              </a:ext>
            </a:extLst>
          </p:cNvPr>
          <p:cNvSpPr>
            <a:spLocks noGrp="1"/>
          </p:cNvSpPr>
          <p:nvPr>
            <p:ph type="ftr" sz="quarter" idx="11"/>
          </p:nvPr>
        </p:nvSpPr>
        <p:spPr/>
        <p:txBody>
          <a:bodyPr/>
          <a:lstStyle/>
          <a:p>
            <a:r>
              <a:rPr lang="en-US"/>
              <a:t>http://faculty.tamuc.edu/jthompson/play/equity.aspx</a:t>
            </a:r>
          </a:p>
        </p:txBody>
      </p:sp>
      <p:pic>
        <p:nvPicPr>
          <p:cNvPr id="3" name="Picture 2" descr="A qr code with a dinosaur&#10;&#10;Description automatically generated">
            <a:extLst>
              <a:ext uri="{FF2B5EF4-FFF2-40B4-BE49-F238E27FC236}">
                <a16:creationId xmlns:a16="http://schemas.microsoft.com/office/drawing/2014/main" id="{D38BA7BE-9256-4C00-D3AE-AE59D52D8064}"/>
              </a:ext>
            </a:extLst>
          </p:cNvPr>
          <p:cNvPicPr>
            <a:picLocks noChangeAspect="1"/>
          </p:cNvPicPr>
          <p:nvPr/>
        </p:nvPicPr>
        <p:blipFill>
          <a:blip r:embed="rId6"/>
          <a:stretch>
            <a:fillRect/>
          </a:stretch>
        </p:blipFill>
        <p:spPr>
          <a:xfrm>
            <a:off x="2232905" y="3357686"/>
            <a:ext cx="1252671" cy="1252671"/>
          </a:xfrm>
          <a:prstGeom prst="rect">
            <a:avLst/>
          </a:prstGeom>
        </p:spPr>
      </p:pic>
    </p:spTree>
    <p:extLst>
      <p:ext uri="{BB962C8B-B14F-4D97-AF65-F5344CB8AC3E}">
        <p14:creationId xmlns:p14="http://schemas.microsoft.com/office/powerpoint/2010/main" val="1501650821"/>
      </p:ext>
    </p:extLst>
  </p:cSld>
  <p:clrMapOvr>
    <a:masterClrMapping/>
  </p:clrMapOvr>
  <mc:AlternateContent xmlns:mc="http://schemas.openxmlformats.org/markup-compatibility/2006" xmlns:p14="http://schemas.microsoft.com/office/powerpoint/2010/main">
    <mc:Choice Requires="p14">
      <p:transition spd="slow" p14:dur="2000" advTm="13064"/>
    </mc:Choice>
    <mc:Fallback xmlns="">
      <p:transition spd="slow" advTm="1306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0A6C9E-AF0F-DEF0-3384-F68BB045AD16}"/>
              </a:ext>
            </a:extLst>
          </p:cNvPr>
          <p:cNvPicPr>
            <a:picLocks noChangeAspect="1"/>
          </p:cNvPicPr>
          <p:nvPr/>
        </p:nvPicPr>
        <p:blipFill>
          <a:blip r:embed="rId2"/>
          <a:stretch>
            <a:fillRect/>
          </a:stretch>
        </p:blipFill>
        <p:spPr>
          <a:xfrm>
            <a:off x="1699599" y="2447788"/>
            <a:ext cx="8792802" cy="1962424"/>
          </a:xfrm>
          <a:prstGeom prst="rect">
            <a:avLst/>
          </a:prstGeom>
        </p:spPr>
      </p:pic>
      <p:sp>
        <p:nvSpPr>
          <p:cNvPr id="2" name="Footer Placeholder 1">
            <a:extLst>
              <a:ext uri="{FF2B5EF4-FFF2-40B4-BE49-F238E27FC236}">
                <a16:creationId xmlns:a16="http://schemas.microsoft.com/office/drawing/2014/main" id="{A31C617F-FF5F-F433-16AE-4BA45F3DE1D8}"/>
              </a:ext>
            </a:extLst>
          </p:cNvPr>
          <p:cNvSpPr>
            <a:spLocks noGrp="1"/>
          </p:cNvSpPr>
          <p:nvPr>
            <p:ph type="ftr" sz="quarter" idx="11"/>
          </p:nvPr>
        </p:nvSpPr>
        <p:spPr/>
        <p:txBody>
          <a:bodyPr/>
          <a:lstStyle/>
          <a:p>
            <a:r>
              <a:rPr lang="en-US"/>
              <a:t>http://faculty.tamuc.edu/jthompson/play/equity.aspx</a:t>
            </a:r>
            <a:endParaRPr lang="en-US" dirty="0"/>
          </a:p>
        </p:txBody>
      </p:sp>
      <p:pic>
        <p:nvPicPr>
          <p:cNvPr id="3" name="Picture 2" descr="A qr code with a dinosaur&#10;&#10;Description automatically generated">
            <a:extLst>
              <a:ext uri="{FF2B5EF4-FFF2-40B4-BE49-F238E27FC236}">
                <a16:creationId xmlns:a16="http://schemas.microsoft.com/office/drawing/2014/main" id="{73AF6499-8A40-B497-AADC-2ED210A72E65}"/>
              </a:ext>
            </a:extLst>
          </p:cNvPr>
          <p:cNvPicPr>
            <a:picLocks noChangeAspect="1"/>
          </p:cNvPicPr>
          <p:nvPr/>
        </p:nvPicPr>
        <p:blipFill>
          <a:blip r:embed="rId3"/>
          <a:stretch>
            <a:fillRect/>
          </a:stretch>
        </p:blipFill>
        <p:spPr>
          <a:xfrm>
            <a:off x="0" y="5482364"/>
            <a:ext cx="1252671" cy="1252671"/>
          </a:xfrm>
          <a:prstGeom prst="rect">
            <a:avLst/>
          </a:prstGeom>
        </p:spPr>
      </p:pic>
    </p:spTree>
    <p:extLst>
      <p:ext uri="{BB962C8B-B14F-4D97-AF65-F5344CB8AC3E}">
        <p14:creationId xmlns:p14="http://schemas.microsoft.com/office/powerpoint/2010/main" val="3740286033"/>
      </p:ext>
    </p:extLst>
  </p:cSld>
  <p:clrMapOvr>
    <a:masterClrMapping/>
  </p:clrMapOvr>
  <mc:AlternateContent xmlns:mc="http://schemas.openxmlformats.org/markup-compatibility/2006" xmlns:p14="http://schemas.microsoft.com/office/powerpoint/2010/main">
    <mc:Choice Requires="p14">
      <p:transition spd="slow" p14:dur="2000" advTm="11971"/>
    </mc:Choice>
    <mc:Fallback xmlns="">
      <p:transition spd="slow" advTm="119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4"/>
</p:tagLst>
</file>

<file path=ppt/tags/tag2.xml><?xml version="1.0" encoding="utf-8"?>
<p:tagLst xmlns:a="http://schemas.openxmlformats.org/drawingml/2006/main" xmlns:r="http://schemas.openxmlformats.org/officeDocument/2006/relationships" xmlns:p="http://schemas.openxmlformats.org/presentationml/2006/main">
  <p:tag name="TIMING" val="|4|3.4"/>
</p:tagLst>
</file>

<file path=ppt/tags/tag3.xml><?xml version="1.0" encoding="utf-8"?>
<p:tagLst xmlns:a="http://schemas.openxmlformats.org/drawingml/2006/main" xmlns:r="http://schemas.openxmlformats.org/officeDocument/2006/relationships" xmlns:p="http://schemas.openxmlformats.org/presentationml/2006/main">
  <p:tag name="TIMING" val="|4|3.4"/>
</p:tagLst>
</file>

<file path=ppt/tags/tag4.xml><?xml version="1.0" encoding="utf-8"?>
<p:tagLst xmlns:a="http://schemas.openxmlformats.org/drawingml/2006/main" xmlns:r="http://schemas.openxmlformats.org/officeDocument/2006/relationships" xmlns:p="http://schemas.openxmlformats.org/presentationml/2006/main">
  <p:tag name="TIMING" val="|4|3.4"/>
</p:tagLst>
</file>

<file path=ppt/tags/tag5.xml><?xml version="1.0" encoding="utf-8"?>
<p:tagLst xmlns:a="http://schemas.openxmlformats.org/drawingml/2006/main" xmlns:r="http://schemas.openxmlformats.org/officeDocument/2006/relationships" xmlns:p="http://schemas.openxmlformats.org/presentationml/2006/main">
  <p:tag name="TIMING" val="|4|3.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Organic</Template>
  <TotalTime>447</TotalTime>
  <Words>831</Words>
  <Application>Microsoft Office PowerPoint</Application>
  <PresentationFormat>Widescreen</PresentationFormat>
  <Paragraphs>92</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Garamond</vt:lpstr>
      <vt:lpstr>Organic</vt:lpstr>
      <vt:lpstr>Playful Learning: An Equity Issue</vt:lpstr>
      <vt:lpstr>PowerPoint Presentation</vt:lpstr>
      <vt:lpstr>According to research by Dr. Stuart Brown, there are eight different types of play personalities</vt:lpstr>
      <vt:lpstr>4 C’s of MakerSpace</vt:lpstr>
      <vt:lpstr>PowerPoint Presentation</vt:lpstr>
      <vt:lpstr>PowerPoint Presentation</vt:lpstr>
      <vt:lpstr>Researcher Mildred Parten identified six stages of play that children progress through in their first 5 years of development.</vt:lpstr>
      <vt:lpstr>PowerPoint Presentation</vt:lpstr>
      <vt:lpstr>PowerPoint Presentation</vt:lpstr>
      <vt:lpstr>PowerPoint Presentation</vt:lpstr>
      <vt:lpstr>PowerPoint Presentation</vt:lpstr>
      <vt:lpstr>PowerPoint Presentation</vt:lpstr>
      <vt:lpstr>Who did you play with today? </vt:lpstr>
      <vt:lpstr>What is happening at today’s Play Lab that helps you understand Playful Learning? </vt:lpstr>
      <vt:lpstr>What is happening at today’s Play Lab that doesn’t help you understand  Playful Learning? </vt:lpstr>
      <vt:lpstr>What could/should happen at Play Lab to help you better understand Playful Learning? </vt:lpstr>
      <vt:lpstr>Thank You</vt:lpstr>
      <vt:lpstr>References</vt:lpstr>
      <vt:lpstr>Playful Learning:  An Equity Issue</vt:lpstr>
      <vt:lpstr>Playful Learning:  An Equity Issue</vt:lpstr>
      <vt:lpstr>Playful Learning:  An Equity Issue</vt:lpstr>
      <vt:lpstr>Playful Learning:  An Equity Issue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According to research by Dr. Stuart Brown, there are eight different types of play personalities</dc:title>
  <dc:creator>Josh Thompson</dc:creator>
  <cp:lastModifiedBy>Josh Thompson</cp:lastModifiedBy>
  <cp:revision>1</cp:revision>
  <dcterms:created xsi:type="dcterms:W3CDTF">2023-09-15T18:51:24Z</dcterms:created>
  <dcterms:modified xsi:type="dcterms:W3CDTF">2024-02-19T01:00:45Z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