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6"/>
  </p:notesMasterIdLst>
  <p:sldIdLst>
    <p:sldId id="256" r:id="rId5"/>
    <p:sldId id="366" r:id="rId6"/>
    <p:sldId id="311" r:id="rId7"/>
    <p:sldId id="373" r:id="rId8"/>
    <p:sldId id="269" r:id="rId9"/>
    <p:sldId id="351" r:id="rId10"/>
    <p:sldId id="272" r:id="rId11"/>
    <p:sldId id="374" r:id="rId12"/>
    <p:sldId id="355" r:id="rId13"/>
    <p:sldId id="381" r:id="rId14"/>
    <p:sldId id="347" r:id="rId15"/>
    <p:sldId id="383" r:id="rId16"/>
    <p:sldId id="352" r:id="rId17"/>
    <p:sldId id="353" r:id="rId18"/>
    <p:sldId id="281" r:id="rId19"/>
    <p:sldId id="307" r:id="rId20"/>
    <p:sldId id="375" r:id="rId21"/>
    <p:sldId id="265" r:id="rId22"/>
    <p:sldId id="354" r:id="rId23"/>
    <p:sldId id="264" r:id="rId24"/>
    <p:sldId id="343" r:id="rId25"/>
    <p:sldId id="377" r:id="rId26"/>
    <p:sldId id="378" r:id="rId27"/>
    <p:sldId id="379" r:id="rId28"/>
    <p:sldId id="367" r:id="rId29"/>
    <p:sldId id="368" r:id="rId30"/>
    <p:sldId id="259" r:id="rId31"/>
    <p:sldId id="384" r:id="rId32"/>
    <p:sldId id="363" r:id="rId33"/>
    <p:sldId id="385" r:id="rId34"/>
    <p:sldId id="386" r:id="rId35"/>
    <p:sldId id="387" r:id="rId36"/>
    <p:sldId id="388" r:id="rId37"/>
    <p:sldId id="392" r:id="rId38"/>
    <p:sldId id="393" r:id="rId39"/>
    <p:sldId id="394" r:id="rId40"/>
    <p:sldId id="391" r:id="rId41"/>
    <p:sldId id="395" r:id="rId42"/>
    <p:sldId id="389" r:id="rId43"/>
    <p:sldId id="390" r:id="rId44"/>
    <p:sldId id="396" r:id="rId45"/>
    <p:sldId id="397" r:id="rId46"/>
    <p:sldId id="398" r:id="rId47"/>
    <p:sldId id="399" r:id="rId48"/>
    <p:sldId id="400" r:id="rId49"/>
    <p:sldId id="401" r:id="rId50"/>
    <p:sldId id="402" r:id="rId51"/>
    <p:sldId id="403" r:id="rId52"/>
    <p:sldId id="404" r:id="rId53"/>
    <p:sldId id="405" r:id="rId54"/>
    <p:sldId id="406" r:id="rId55"/>
    <p:sldId id="407" r:id="rId56"/>
    <p:sldId id="408" r:id="rId57"/>
    <p:sldId id="409" r:id="rId58"/>
    <p:sldId id="410" r:id="rId59"/>
    <p:sldId id="380" r:id="rId60"/>
    <p:sldId id="260" r:id="rId61"/>
    <p:sldId id="411" r:id="rId62"/>
    <p:sldId id="262" r:id="rId63"/>
    <p:sldId id="261" r:id="rId64"/>
    <p:sldId id="263" r:id="rId65"/>
  </p:sldIdLst>
  <p:sldSz cx="18288000" cy="10287000"/>
  <p:notesSz cx="6858000" cy="9144000"/>
  <p:embeddedFontLst>
    <p:embeddedFont>
      <p:font typeface="Georgia" panose="02040502050405020303" pitchFamily="18" charset="0"/>
      <p:regular r:id="rId67"/>
      <p:bold r:id="rId68"/>
      <p:italic r:id="rId69"/>
      <p:boldItalic r:id="rId70"/>
    </p:embeddedFont>
    <p:embeddedFont>
      <p:font typeface="Gill Sans Nova" panose="020B0602020104020203" pitchFamily="34"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8EC"/>
    <a:srgbClr val="FDB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4A3E4A-9F90-4A73-BE0F-E05195303443}" v="985" dt="2024-05-30T21:21:25.0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94604" autoAdjust="0"/>
  </p:normalViewPr>
  <p:slideViewPr>
    <p:cSldViewPr>
      <p:cViewPr varScale="1">
        <p:scale>
          <a:sx n="63" d="100"/>
          <a:sy n="63" d="100"/>
        </p:scale>
        <p:origin x="120" y="30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2.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7.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Thompson" userId="7a31bbea-ccc7-4cdc-ae70-7e1181c91a31" providerId="ADAL" clId="{6E4A3E4A-9F90-4A73-BE0F-E05195303443}"/>
    <pc:docChg chg="undo redo custSel addSld delSld modSld sldOrd">
      <pc:chgData name="Josh Thompson" userId="7a31bbea-ccc7-4cdc-ae70-7e1181c91a31" providerId="ADAL" clId="{6E4A3E4A-9F90-4A73-BE0F-E05195303443}" dt="2024-05-30T21:22:37.409" v="3686"/>
      <pc:docMkLst>
        <pc:docMk/>
      </pc:docMkLst>
      <pc:sldChg chg="addSp delSp modSp mod">
        <pc:chgData name="Josh Thompson" userId="7a31bbea-ccc7-4cdc-ae70-7e1181c91a31" providerId="ADAL" clId="{6E4A3E4A-9F90-4A73-BE0F-E05195303443}" dt="2024-05-30T16:39:31.652" v="1513" actId="6549"/>
        <pc:sldMkLst>
          <pc:docMk/>
          <pc:sldMk cId="2863880755" sldId="256"/>
        </pc:sldMkLst>
        <pc:spChg chg="mod">
          <ac:chgData name="Josh Thompson" userId="7a31bbea-ccc7-4cdc-ae70-7e1181c91a31" providerId="ADAL" clId="{6E4A3E4A-9F90-4A73-BE0F-E05195303443}" dt="2024-05-27T22:14:35.646" v="489" actId="14100"/>
          <ac:spMkLst>
            <pc:docMk/>
            <pc:sldMk cId="2863880755" sldId="256"/>
            <ac:spMk id="2" creationId="{2102E66C-58B8-F938-A8FF-1EE6522F4B08}"/>
          </ac:spMkLst>
        </pc:spChg>
        <pc:spChg chg="del mod">
          <ac:chgData name="Josh Thompson" userId="7a31bbea-ccc7-4cdc-ae70-7e1181c91a31" providerId="ADAL" clId="{6E4A3E4A-9F90-4A73-BE0F-E05195303443}" dt="2024-05-30T16:21:14.075" v="1307" actId="21"/>
          <ac:spMkLst>
            <pc:docMk/>
            <pc:sldMk cId="2863880755" sldId="256"/>
            <ac:spMk id="3" creationId="{D0D58B72-3532-C078-8371-F19FB1A80384}"/>
          </ac:spMkLst>
        </pc:spChg>
        <pc:spChg chg="del">
          <ac:chgData name="Josh Thompson" userId="7a31bbea-ccc7-4cdc-ae70-7e1181c91a31" providerId="ADAL" clId="{6E4A3E4A-9F90-4A73-BE0F-E05195303443}" dt="2024-05-27T21:46:28.857" v="78" actId="478"/>
          <ac:spMkLst>
            <pc:docMk/>
            <pc:sldMk cId="2863880755" sldId="256"/>
            <ac:spMk id="4" creationId="{BF0E8089-B737-B89E-8D67-14AAFF12D396}"/>
          </ac:spMkLst>
        </pc:spChg>
        <pc:spChg chg="add mod">
          <ac:chgData name="Josh Thompson" userId="7a31bbea-ccc7-4cdc-ae70-7e1181c91a31" providerId="ADAL" clId="{6E4A3E4A-9F90-4A73-BE0F-E05195303443}" dt="2024-05-30T16:39:31.652" v="1513" actId="6549"/>
          <ac:spMkLst>
            <pc:docMk/>
            <pc:sldMk cId="2863880755" sldId="256"/>
            <ac:spMk id="5" creationId="{173A2615-0506-AFAD-0AA1-000AFEF98AAE}"/>
          </ac:spMkLst>
        </pc:spChg>
        <pc:spChg chg="add mod">
          <ac:chgData name="Josh Thompson" userId="7a31bbea-ccc7-4cdc-ae70-7e1181c91a31" providerId="ADAL" clId="{6E4A3E4A-9F90-4A73-BE0F-E05195303443}" dt="2024-05-27T22:25:58.089" v="909"/>
          <ac:spMkLst>
            <pc:docMk/>
            <pc:sldMk cId="2863880755" sldId="256"/>
            <ac:spMk id="5" creationId="{B3BD1B33-39F6-F00E-4CA7-64EFD768DB72}"/>
          </ac:spMkLst>
        </pc:spChg>
      </pc:sldChg>
      <pc:sldChg chg="addSp delSp modSp add del mod setBg">
        <pc:chgData name="Josh Thompson" userId="7a31bbea-ccc7-4cdc-ae70-7e1181c91a31" providerId="ADAL" clId="{6E4A3E4A-9F90-4A73-BE0F-E05195303443}" dt="2024-05-30T14:40:39.094" v="1187" actId="47"/>
        <pc:sldMkLst>
          <pc:docMk/>
          <pc:sldMk cId="0" sldId="257"/>
        </pc:sldMkLst>
        <pc:spChg chg="add mod">
          <ac:chgData name="Josh Thompson" userId="7a31bbea-ccc7-4cdc-ae70-7e1181c91a31" providerId="ADAL" clId="{6E4A3E4A-9F90-4A73-BE0F-E05195303443}" dt="2024-05-30T14:38:21.634" v="1180" actId="478"/>
          <ac:spMkLst>
            <pc:docMk/>
            <pc:sldMk cId="0" sldId="257"/>
            <ac:spMk id="3" creationId="{14BE60BD-E1A7-6BC3-75BB-5969D09765E6}"/>
          </ac:spMkLst>
        </pc:spChg>
        <pc:spChg chg="mod">
          <ac:chgData name="Josh Thompson" userId="7a31bbea-ccc7-4cdc-ae70-7e1181c91a31" providerId="ADAL" clId="{6E4A3E4A-9F90-4A73-BE0F-E05195303443}" dt="2024-05-28T15:17:47.568" v="1053" actId="790"/>
          <ac:spMkLst>
            <pc:docMk/>
            <pc:sldMk cId="0" sldId="257"/>
            <ac:spMk id="95" creationId="{00000000-0000-0000-0000-000000000000}"/>
          </ac:spMkLst>
        </pc:spChg>
        <pc:picChg chg="del">
          <ac:chgData name="Josh Thompson" userId="7a31bbea-ccc7-4cdc-ae70-7e1181c91a31" providerId="ADAL" clId="{6E4A3E4A-9F90-4A73-BE0F-E05195303443}" dt="2024-05-30T14:38:21.634" v="1180" actId="478"/>
          <ac:picMkLst>
            <pc:docMk/>
            <pc:sldMk cId="0" sldId="257"/>
            <ac:picMk id="90" creationId="{00000000-0000-0000-0000-000000000000}"/>
          </ac:picMkLst>
        </pc:picChg>
      </pc:sldChg>
      <pc:sldChg chg="addSp modSp del">
        <pc:chgData name="Josh Thompson" userId="7a31bbea-ccc7-4cdc-ae70-7e1181c91a31" providerId="ADAL" clId="{6E4A3E4A-9F90-4A73-BE0F-E05195303443}" dt="2024-05-27T22:26:15.794" v="910" actId="2696"/>
        <pc:sldMkLst>
          <pc:docMk/>
          <pc:sldMk cId="719975412" sldId="257"/>
        </pc:sldMkLst>
        <pc:spChg chg="add mod">
          <ac:chgData name="Josh Thompson" userId="7a31bbea-ccc7-4cdc-ae70-7e1181c91a31" providerId="ADAL" clId="{6E4A3E4A-9F90-4A73-BE0F-E05195303443}" dt="2024-05-27T22:25:16.412" v="906"/>
          <ac:spMkLst>
            <pc:docMk/>
            <pc:sldMk cId="719975412" sldId="257"/>
            <ac:spMk id="3" creationId="{F202328A-EB7B-0EAD-374F-D03A21F382B8}"/>
          </ac:spMkLst>
        </pc:spChg>
      </pc:sldChg>
      <pc:sldChg chg="modSp add del mod ord setBg">
        <pc:chgData name="Josh Thompson" userId="7a31bbea-ccc7-4cdc-ae70-7e1181c91a31" providerId="ADAL" clId="{6E4A3E4A-9F90-4A73-BE0F-E05195303443}" dt="2024-05-30T17:03:34.838" v="1768" actId="47"/>
        <pc:sldMkLst>
          <pc:docMk/>
          <pc:sldMk cId="0" sldId="258"/>
        </pc:sldMkLst>
        <pc:spChg chg="mod">
          <ac:chgData name="Josh Thompson" userId="7a31bbea-ccc7-4cdc-ae70-7e1181c91a31" providerId="ADAL" clId="{6E4A3E4A-9F90-4A73-BE0F-E05195303443}" dt="2024-05-30T14:41:27.655" v="1190" actId="14100"/>
          <ac:spMkLst>
            <pc:docMk/>
            <pc:sldMk cId="0" sldId="258"/>
            <ac:spMk id="104" creationId="{00000000-0000-0000-0000-000000000000}"/>
          </ac:spMkLst>
        </pc:spChg>
        <pc:spChg chg="mod">
          <ac:chgData name="Josh Thompson" userId="7a31bbea-ccc7-4cdc-ae70-7e1181c91a31" providerId="ADAL" clId="{6E4A3E4A-9F90-4A73-BE0F-E05195303443}" dt="2024-05-30T14:42:48.168" v="1202" actId="6549"/>
          <ac:spMkLst>
            <pc:docMk/>
            <pc:sldMk cId="0" sldId="258"/>
            <ac:spMk id="105" creationId="{00000000-0000-0000-0000-000000000000}"/>
          </ac:spMkLst>
        </pc:spChg>
      </pc:sldChg>
      <pc:sldChg chg="addSp delSp modSp mod modClrScheme chgLayout">
        <pc:chgData name="Josh Thompson" userId="7a31bbea-ccc7-4cdc-ae70-7e1181c91a31" providerId="ADAL" clId="{6E4A3E4A-9F90-4A73-BE0F-E05195303443}" dt="2024-05-30T17:16:50.481" v="1979" actId="255"/>
        <pc:sldMkLst>
          <pc:docMk/>
          <pc:sldMk cId="2433878233" sldId="259"/>
        </pc:sldMkLst>
        <pc:spChg chg="mod ord">
          <ac:chgData name="Josh Thompson" userId="7a31bbea-ccc7-4cdc-ae70-7e1181c91a31" providerId="ADAL" clId="{6E4A3E4A-9F90-4A73-BE0F-E05195303443}" dt="2024-05-30T17:07:30.144" v="1774" actId="26606"/>
          <ac:spMkLst>
            <pc:docMk/>
            <pc:sldMk cId="2433878233" sldId="259"/>
            <ac:spMk id="2" creationId="{59826814-0DFF-CE0E-3222-FFC3B9E6A97D}"/>
          </ac:spMkLst>
        </pc:spChg>
        <pc:spChg chg="add mod">
          <ac:chgData name="Josh Thompson" userId="7a31bbea-ccc7-4cdc-ae70-7e1181c91a31" providerId="ADAL" clId="{6E4A3E4A-9F90-4A73-BE0F-E05195303443}" dt="2024-05-30T17:16:50.481" v="1979" actId="255"/>
          <ac:spMkLst>
            <pc:docMk/>
            <pc:sldMk cId="2433878233" sldId="259"/>
            <ac:spMk id="1031" creationId="{085EA539-0974-EAE5-1D84-2E1045BF9025}"/>
          </ac:spMkLst>
        </pc:spChg>
        <pc:spChg chg="add del mod">
          <ac:chgData name="Josh Thompson" userId="7a31bbea-ccc7-4cdc-ae70-7e1181c91a31" providerId="ADAL" clId="{6E4A3E4A-9F90-4A73-BE0F-E05195303443}" dt="2024-05-30T17:08:57.187" v="1781" actId="478"/>
          <ac:spMkLst>
            <pc:docMk/>
            <pc:sldMk cId="2433878233" sldId="259"/>
            <ac:spMk id="1033" creationId="{4E6FD291-D7D2-8D4F-27EE-86FC493A4D4C}"/>
          </ac:spMkLst>
        </pc:spChg>
        <pc:graphicFrameChg chg="add mod modGraphic">
          <ac:chgData name="Josh Thompson" userId="7a31bbea-ccc7-4cdc-ae70-7e1181c91a31" providerId="ADAL" clId="{6E4A3E4A-9F90-4A73-BE0F-E05195303443}" dt="2024-05-30T17:12:38.890" v="1816" actId="14100"/>
          <ac:graphicFrameMkLst>
            <pc:docMk/>
            <pc:sldMk cId="2433878233" sldId="259"/>
            <ac:graphicFrameMk id="3" creationId="{AA04EA50-241D-AB74-AF4E-1DE6E29F7E73}"/>
          </ac:graphicFrameMkLst>
        </pc:graphicFrameChg>
        <pc:picChg chg="add mod">
          <ac:chgData name="Josh Thompson" userId="7a31bbea-ccc7-4cdc-ae70-7e1181c91a31" providerId="ADAL" clId="{6E4A3E4A-9F90-4A73-BE0F-E05195303443}" dt="2024-05-30T17:07:30.144" v="1774" actId="26606"/>
          <ac:picMkLst>
            <pc:docMk/>
            <pc:sldMk cId="2433878233" sldId="259"/>
            <ac:picMk id="1026" creationId="{0F37296D-959B-C846-4FE5-DFA86DCEED9B}"/>
          </ac:picMkLst>
        </pc:picChg>
      </pc:sldChg>
      <pc:sldChg chg="delSp modSp mod">
        <pc:chgData name="Josh Thompson" userId="7a31bbea-ccc7-4cdc-ae70-7e1181c91a31" providerId="ADAL" clId="{6E4A3E4A-9F90-4A73-BE0F-E05195303443}" dt="2024-05-30T21:19:49.259" v="3631" actId="255"/>
        <pc:sldMkLst>
          <pc:docMk/>
          <pc:sldMk cId="4151227965" sldId="260"/>
        </pc:sldMkLst>
        <pc:spChg chg="del">
          <ac:chgData name="Josh Thompson" userId="7a31bbea-ccc7-4cdc-ae70-7e1181c91a31" providerId="ADAL" clId="{6E4A3E4A-9F90-4A73-BE0F-E05195303443}" dt="2024-05-30T21:18:40.182" v="3620" actId="21"/>
          <ac:spMkLst>
            <pc:docMk/>
            <pc:sldMk cId="4151227965" sldId="260"/>
            <ac:spMk id="2" creationId="{E163C196-7D8E-BD39-5D0C-B1CD2D17A57C}"/>
          </ac:spMkLst>
        </pc:spChg>
        <pc:spChg chg="mod">
          <ac:chgData name="Josh Thompson" userId="7a31bbea-ccc7-4cdc-ae70-7e1181c91a31" providerId="ADAL" clId="{6E4A3E4A-9F90-4A73-BE0F-E05195303443}" dt="2024-05-30T21:18:21.590" v="3618" actId="20577"/>
          <ac:spMkLst>
            <pc:docMk/>
            <pc:sldMk cId="4151227965" sldId="260"/>
            <ac:spMk id="3" creationId="{E93F33BC-FFAE-9C72-384A-C3A769173F7E}"/>
          </ac:spMkLst>
        </pc:spChg>
        <pc:spChg chg="mod">
          <ac:chgData name="Josh Thompson" userId="7a31bbea-ccc7-4cdc-ae70-7e1181c91a31" providerId="ADAL" clId="{6E4A3E4A-9F90-4A73-BE0F-E05195303443}" dt="2024-05-30T21:18:24.943" v="3619"/>
          <ac:spMkLst>
            <pc:docMk/>
            <pc:sldMk cId="4151227965" sldId="260"/>
            <ac:spMk id="4" creationId="{18C49848-F0FD-89B4-B130-37E0911DB6DF}"/>
          </ac:spMkLst>
        </pc:spChg>
        <pc:spChg chg="mod">
          <ac:chgData name="Josh Thompson" userId="7a31bbea-ccc7-4cdc-ae70-7e1181c91a31" providerId="ADAL" clId="{6E4A3E4A-9F90-4A73-BE0F-E05195303443}" dt="2024-05-30T21:19:49.259" v="3631" actId="255"/>
          <ac:spMkLst>
            <pc:docMk/>
            <pc:sldMk cId="4151227965" sldId="260"/>
            <ac:spMk id="5" creationId="{31931E63-D9F1-497B-9722-01E4A50212D7}"/>
          </ac:spMkLst>
        </pc:spChg>
      </pc:sldChg>
      <pc:sldChg chg="ord">
        <pc:chgData name="Josh Thompson" userId="7a31bbea-ccc7-4cdc-ae70-7e1181c91a31" providerId="ADAL" clId="{6E4A3E4A-9F90-4A73-BE0F-E05195303443}" dt="2024-05-30T21:22:37.409" v="3686"/>
        <pc:sldMkLst>
          <pc:docMk/>
          <pc:sldMk cId="2907884682" sldId="261"/>
        </pc:sldMkLst>
      </pc:sldChg>
      <pc:sldChg chg="addSp modSp mod">
        <pc:chgData name="Josh Thompson" userId="7a31bbea-ccc7-4cdc-ae70-7e1181c91a31" providerId="ADAL" clId="{6E4A3E4A-9F90-4A73-BE0F-E05195303443}" dt="2024-05-30T14:37:46.181" v="1179" actId="2711"/>
        <pc:sldMkLst>
          <pc:docMk/>
          <pc:sldMk cId="4261168402" sldId="264"/>
        </pc:sldMkLst>
        <pc:spChg chg="mod">
          <ac:chgData name="Josh Thompson" userId="7a31bbea-ccc7-4cdc-ae70-7e1181c91a31" providerId="ADAL" clId="{6E4A3E4A-9F90-4A73-BE0F-E05195303443}" dt="2024-05-30T14:35:25.098" v="1085" actId="255"/>
          <ac:spMkLst>
            <pc:docMk/>
            <pc:sldMk cId="4261168402" sldId="264"/>
            <ac:spMk id="2" creationId="{5F837A2E-19C5-B51D-1C19-081646678A0A}"/>
          </ac:spMkLst>
        </pc:spChg>
        <pc:spChg chg="add mod">
          <ac:chgData name="Josh Thompson" userId="7a31bbea-ccc7-4cdc-ae70-7e1181c91a31" providerId="ADAL" clId="{6E4A3E4A-9F90-4A73-BE0F-E05195303443}" dt="2024-05-30T14:37:46.181" v="1179" actId="2711"/>
          <ac:spMkLst>
            <pc:docMk/>
            <pc:sldMk cId="4261168402" sldId="264"/>
            <ac:spMk id="4" creationId="{E72E580E-5D9C-FE3D-DF6A-8D9E95EA270E}"/>
          </ac:spMkLst>
        </pc:spChg>
      </pc:sldChg>
      <pc:sldChg chg="add">
        <pc:chgData name="Josh Thompson" userId="7a31bbea-ccc7-4cdc-ae70-7e1181c91a31" providerId="ADAL" clId="{6E4A3E4A-9F90-4A73-BE0F-E05195303443}" dt="2024-05-27T21:37:50.773" v="8"/>
        <pc:sldMkLst>
          <pc:docMk/>
          <pc:sldMk cId="4142858655" sldId="265"/>
        </pc:sldMkLst>
      </pc:sldChg>
      <pc:sldChg chg="add del setBg">
        <pc:chgData name="Josh Thompson" userId="7a31bbea-ccc7-4cdc-ae70-7e1181c91a31" providerId="ADAL" clId="{6E4A3E4A-9F90-4A73-BE0F-E05195303443}" dt="2024-05-30T17:03:34.838" v="1768" actId="47"/>
        <pc:sldMkLst>
          <pc:docMk/>
          <pc:sldMk cId="0" sldId="266"/>
        </pc:sldMkLst>
      </pc:sldChg>
      <pc:sldChg chg="addSp delSp modSp add del mod setBg modClrScheme delDesignElem chgLayout">
        <pc:chgData name="Josh Thompson" userId="7a31bbea-ccc7-4cdc-ae70-7e1181c91a31" providerId="ADAL" clId="{6E4A3E4A-9F90-4A73-BE0F-E05195303443}" dt="2024-05-30T16:50:17.854" v="1702" actId="47"/>
        <pc:sldMkLst>
          <pc:docMk/>
          <pc:sldMk cId="3979434961" sldId="267"/>
        </pc:sldMkLst>
        <pc:spChg chg="mod ord">
          <ac:chgData name="Josh Thompson" userId="7a31bbea-ccc7-4cdc-ae70-7e1181c91a31" providerId="ADAL" clId="{6E4A3E4A-9F90-4A73-BE0F-E05195303443}" dt="2024-05-28T12:58:34.569" v="997" actId="1076"/>
          <ac:spMkLst>
            <pc:docMk/>
            <pc:sldMk cId="3979434961" sldId="267"/>
            <ac:spMk id="2" creationId="{9C80AF7E-B0CA-C5CB-74D5-07223ECE9C81}"/>
          </ac:spMkLst>
        </pc:spChg>
        <pc:spChg chg="add del mod ord">
          <ac:chgData name="Josh Thompson" userId="7a31bbea-ccc7-4cdc-ae70-7e1181c91a31" providerId="ADAL" clId="{6E4A3E4A-9F90-4A73-BE0F-E05195303443}" dt="2024-05-28T12:56:38.141" v="976" actId="700"/>
          <ac:spMkLst>
            <pc:docMk/>
            <pc:sldMk cId="3979434961" sldId="267"/>
            <ac:spMk id="8" creationId="{BBB31E06-D490-301A-C93A-75B1F5FDAE07}"/>
          </ac:spMkLst>
        </pc:spChg>
        <pc:spChg chg="add del mod ord">
          <ac:chgData name="Josh Thompson" userId="7a31bbea-ccc7-4cdc-ae70-7e1181c91a31" providerId="ADAL" clId="{6E4A3E4A-9F90-4A73-BE0F-E05195303443}" dt="2024-05-28T12:56:38.141" v="976" actId="700"/>
          <ac:spMkLst>
            <pc:docMk/>
            <pc:sldMk cId="3979434961" sldId="267"/>
            <ac:spMk id="9" creationId="{46323D18-CF71-52A2-5FB8-C3304C768956}"/>
          </ac:spMkLst>
        </pc:spChg>
        <pc:spChg chg="add del mod ord">
          <ac:chgData name="Josh Thompson" userId="7a31bbea-ccc7-4cdc-ae70-7e1181c91a31" providerId="ADAL" clId="{6E4A3E4A-9F90-4A73-BE0F-E05195303443}" dt="2024-05-28T12:56:38.141" v="976" actId="700"/>
          <ac:spMkLst>
            <pc:docMk/>
            <pc:sldMk cId="3979434961" sldId="267"/>
            <ac:spMk id="10" creationId="{B9E81885-5A67-31C3-E0D1-F8B3B28256F5}"/>
          </ac:spMkLst>
        </pc:spChg>
        <pc:spChg chg="del">
          <ac:chgData name="Josh Thompson" userId="7a31bbea-ccc7-4cdc-ae70-7e1181c91a31" providerId="ADAL" clId="{6E4A3E4A-9F90-4A73-BE0F-E05195303443}" dt="2024-05-27T21:37:50.773" v="8"/>
          <ac:spMkLst>
            <pc:docMk/>
            <pc:sldMk cId="3979434961" sldId="267"/>
            <ac:spMk id="11" creationId="{DD4C4B28-6B4B-4445-8535-F516D74E4AA9}"/>
          </ac:spMkLst>
        </pc:spChg>
        <pc:spChg chg="add del mod ord">
          <ac:chgData name="Josh Thompson" userId="7a31bbea-ccc7-4cdc-ae70-7e1181c91a31" providerId="ADAL" clId="{6E4A3E4A-9F90-4A73-BE0F-E05195303443}" dt="2024-05-28T12:56:38.141" v="976" actId="700"/>
          <ac:spMkLst>
            <pc:docMk/>
            <pc:sldMk cId="3979434961" sldId="267"/>
            <ac:spMk id="12" creationId="{BFC01799-C728-6C91-1470-30003257EDB1}"/>
          </ac:spMkLst>
        </pc:spChg>
        <pc:spChg chg="add del mod ord">
          <ac:chgData name="Josh Thompson" userId="7a31bbea-ccc7-4cdc-ae70-7e1181c91a31" providerId="ADAL" clId="{6E4A3E4A-9F90-4A73-BE0F-E05195303443}" dt="2024-05-28T12:56:38.141" v="976" actId="700"/>
          <ac:spMkLst>
            <pc:docMk/>
            <pc:sldMk cId="3979434961" sldId="267"/>
            <ac:spMk id="14" creationId="{C7CBC4FC-A90B-6D91-E9D5-04E6A0E43FDB}"/>
          </ac:spMkLst>
        </pc:spChg>
        <pc:spChg chg="del">
          <ac:chgData name="Josh Thompson" userId="7a31bbea-ccc7-4cdc-ae70-7e1181c91a31" providerId="ADAL" clId="{6E4A3E4A-9F90-4A73-BE0F-E05195303443}" dt="2024-05-27T21:37:50.773" v="8"/>
          <ac:spMkLst>
            <pc:docMk/>
            <pc:sldMk cId="3979434961" sldId="267"/>
            <ac:spMk id="15" creationId="{55B419A7-F817-4767-8CCB-FB0E189C4ACD}"/>
          </ac:spMkLst>
        </pc:spChg>
        <pc:spChg chg="add del mod ord">
          <ac:chgData name="Josh Thompson" userId="7a31bbea-ccc7-4cdc-ae70-7e1181c91a31" providerId="ADAL" clId="{6E4A3E4A-9F90-4A73-BE0F-E05195303443}" dt="2024-05-28T12:56:37.546" v="975" actId="700"/>
          <ac:spMkLst>
            <pc:docMk/>
            <pc:sldMk cId="3979434961" sldId="267"/>
            <ac:spMk id="16" creationId="{B1794EE6-A28B-F219-663F-043AFD47E67F}"/>
          </ac:spMkLst>
        </pc:spChg>
        <pc:spChg chg="del">
          <ac:chgData name="Josh Thompson" userId="7a31bbea-ccc7-4cdc-ae70-7e1181c91a31" providerId="ADAL" clId="{6E4A3E4A-9F90-4A73-BE0F-E05195303443}" dt="2024-05-27T21:37:50.773" v="8"/>
          <ac:spMkLst>
            <pc:docMk/>
            <pc:sldMk cId="3979434961" sldId="267"/>
            <ac:spMk id="17" creationId="{7021D92D-08FF-45A6-9109-AC9462C7E8E3}"/>
          </ac:spMkLst>
        </pc:spChg>
        <pc:spChg chg="add del mod ord">
          <ac:chgData name="Josh Thompson" userId="7a31bbea-ccc7-4cdc-ae70-7e1181c91a31" providerId="ADAL" clId="{6E4A3E4A-9F90-4A73-BE0F-E05195303443}" dt="2024-05-28T12:56:37.546" v="975" actId="700"/>
          <ac:spMkLst>
            <pc:docMk/>
            <pc:sldMk cId="3979434961" sldId="267"/>
            <ac:spMk id="18" creationId="{241EBF36-D5E7-393A-F6C6-75DBEF0398AE}"/>
          </ac:spMkLst>
        </pc:spChg>
        <pc:spChg chg="del">
          <ac:chgData name="Josh Thompson" userId="7a31bbea-ccc7-4cdc-ae70-7e1181c91a31" providerId="ADAL" clId="{6E4A3E4A-9F90-4A73-BE0F-E05195303443}" dt="2024-05-27T21:37:50.773" v="8"/>
          <ac:spMkLst>
            <pc:docMk/>
            <pc:sldMk cId="3979434961" sldId="267"/>
            <ac:spMk id="19" creationId="{CD14F0CE-4A68-4F5C-AC85-FF283F9242FA}"/>
          </ac:spMkLst>
        </pc:spChg>
        <pc:spChg chg="add del mod ord">
          <ac:chgData name="Josh Thompson" userId="7a31bbea-ccc7-4cdc-ae70-7e1181c91a31" providerId="ADAL" clId="{6E4A3E4A-9F90-4A73-BE0F-E05195303443}" dt="2024-05-28T12:56:37.546" v="975" actId="700"/>
          <ac:spMkLst>
            <pc:docMk/>
            <pc:sldMk cId="3979434961" sldId="267"/>
            <ac:spMk id="20" creationId="{81A0FDF6-DF20-B01E-E894-34285372554D}"/>
          </ac:spMkLst>
        </pc:spChg>
        <pc:spChg chg="add del mod ord">
          <ac:chgData name="Josh Thompson" userId="7a31bbea-ccc7-4cdc-ae70-7e1181c91a31" providerId="ADAL" clId="{6E4A3E4A-9F90-4A73-BE0F-E05195303443}" dt="2024-05-28T12:56:37.322" v="974" actId="700"/>
          <ac:spMkLst>
            <pc:docMk/>
            <pc:sldMk cId="3979434961" sldId="267"/>
            <ac:spMk id="21" creationId="{2A3F360C-AA5B-85AD-23D8-3E1D76420209}"/>
          </ac:spMkLst>
        </pc:spChg>
        <pc:spChg chg="add del mod ord">
          <ac:chgData name="Josh Thompson" userId="7a31bbea-ccc7-4cdc-ae70-7e1181c91a31" providerId="ADAL" clId="{6E4A3E4A-9F90-4A73-BE0F-E05195303443}" dt="2024-05-28T12:56:37.322" v="974" actId="700"/>
          <ac:spMkLst>
            <pc:docMk/>
            <pc:sldMk cId="3979434961" sldId="267"/>
            <ac:spMk id="22" creationId="{6026A13F-FEF7-600A-D294-964FFAA4B51C}"/>
          </ac:spMkLst>
        </pc:spChg>
        <pc:spChg chg="add del mod ord">
          <ac:chgData name="Josh Thompson" userId="7a31bbea-ccc7-4cdc-ae70-7e1181c91a31" providerId="ADAL" clId="{6E4A3E4A-9F90-4A73-BE0F-E05195303443}" dt="2024-05-28T12:56:37.322" v="974" actId="700"/>
          <ac:spMkLst>
            <pc:docMk/>
            <pc:sldMk cId="3979434961" sldId="267"/>
            <ac:spMk id="23" creationId="{A303DBD7-23F7-8B66-C7B0-7A5C56F94958}"/>
          </ac:spMkLst>
        </pc:spChg>
        <pc:spChg chg="add del mod ord">
          <ac:chgData name="Josh Thompson" userId="7a31bbea-ccc7-4cdc-ae70-7e1181c91a31" providerId="ADAL" clId="{6E4A3E4A-9F90-4A73-BE0F-E05195303443}" dt="2024-05-28T12:56:37.133" v="973" actId="700"/>
          <ac:spMkLst>
            <pc:docMk/>
            <pc:sldMk cId="3979434961" sldId="267"/>
            <ac:spMk id="24" creationId="{93C1FCFF-8191-7BDC-9240-F5DAE458DFAA}"/>
          </ac:spMkLst>
        </pc:spChg>
        <pc:spChg chg="add del mod ord">
          <ac:chgData name="Josh Thompson" userId="7a31bbea-ccc7-4cdc-ae70-7e1181c91a31" providerId="ADAL" clId="{6E4A3E4A-9F90-4A73-BE0F-E05195303443}" dt="2024-05-28T12:56:37.133" v="973" actId="700"/>
          <ac:spMkLst>
            <pc:docMk/>
            <pc:sldMk cId="3979434961" sldId="267"/>
            <ac:spMk id="25" creationId="{DA6C8B8E-3811-E615-811C-A6711484133C}"/>
          </ac:spMkLst>
        </pc:spChg>
        <pc:spChg chg="add del mod ord">
          <ac:chgData name="Josh Thompson" userId="7a31bbea-ccc7-4cdc-ae70-7e1181c91a31" providerId="ADAL" clId="{6E4A3E4A-9F90-4A73-BE0F-E05195303443}" dt="2024-05-28T12:56:37.133" v="973" actId="700"/>
          <ac:spMkLst>
            <pc:docMk/>
            <pc:sldMk cId="3979434961" sldId="267"/>
            <ac:spMk id="26" creationId="{1D0F1E19-8872-808A-374B-8B5F402520CF}"/>
          </ac:spMkLst>
        </pc:spChg>
        <pc:spChg chg="add del mod ord">
          <ac:chgData name="Josh Thompson" userId="7a31bbea-ccc7-4cdc-ae70-7e1181c91a31" providerId="ADAL" clId="{6E4A3E4A-9F90-4A73-BE0F-E05195303443}" dt="2024-05-28T12:56:37.133" v="973" actId="700"/>
          <ac:spMkLst>
            <pc:docMk/>
            <pc:sldMk cId="3979434961" sldId="267"/>
            <ac:spMk id="27" creationId="{E38B69B3-FF1E-7986-452E-C390F0123135}"/>
          </ac:spMkLst>
        </pc:spChg>
        <pc:spChg chg="add del mod ord">
          <ac:chgData name="Josh Thompson" userId="7a31bbea-ccc7-4cdc-ae70-7e1181c91a31" providerId="ADAL" clId="{6E4A3E4A-9F90-4A73-BE0F-E05195303443}" dt="2024-05-28T12:56:37.133" v="973" actId="700"/>
          <ac:spMkLst>
            <pc:docMk/>
            <pc:sldMk cId="3979434961" sldId="267"/>
            <ac:spMk id="28" creationId="{B8656F13-6EB4-7193-69F1-25CA34AF2DB3}"/>
          </ac:spMkLst>
        </pc:spChg>
        <pc:spChg chg="add del mod ord">
          <ac:chgData name="Josh Thompson" userId="7a31bbea-ccc7-4cdc-ae70-7e1181c91a31" providerId="ADAL" clId="{6E4A3E4A-9F90-4A73-BE0F-E05195303443}" dt="2024-05-28T12:56:36.842" v="972" actId="700"/>
          <ac:spMkLst>
            <pc:docMk/>
            <pc:sldMk cId="3979434961" sldId="267"/>
            <ac:spMk id="29" creationId="{F6D8BCDD-041B-A9B7-FB7B-AC5E2AAB6A12}"/>
          </ac:spMkLst>
        </pc:spChg>
        <pc:spChg chg="add del mod ord">
          <ac:chgData name="Josh Thompson" userId="7a31bbea-ccc7-4cdc-ae70-7e1181c91a31" providerId="ADAL" clId="{6E4A3E4A-9F90-4A73-BE0F-E05195303443}" dt="2024-05-28T12:57:22.494" v="981" actId="700"/>
          <ac:spMkLst>
            <pc:docMk/>
            <pc:sldMk cId="3979434961" sldId="267"/>
            <ac:spMk id="30" creationId="{635EB40B-81C8-7BC6-6028-C7152ED5ACE2}"/>
          </ac:spMkLst>
        </pc:spChg>
        <pc:spChg chg="add del mod ord">
          <ac:chgData name="Josh Thompson" userId="7a31bbea-ccc7-4cdc-ae70-7e1181c91a31" providerId="ADAL" clId="{6E4A3E4A-9F90-4A73-BE0F-E05195303443}" dt="2024-05-28T12:57:22.494" v="981" actId="700"/>
          <ac:spMkLst>
            <pc:docMk/>
            <pc:sldMk cId="3979434961" sldId="267"/>
            <ac:spMk id="31" creationId="{703FD758-E5F7-3A24-8565-9B928FB9A4AF}"/>
          </ac:spMkLst>
        </pc:spChg>
        <pc:spChg chg="add del mod ord">
          <ac:chgData name="Josh Thompson" userId="7a31bbea-ccc7-4cdc-ae70-7e1181c91a31" providerId="ADAL" clId="{6E4A3E4A-9F90-4A73-BE0F-E05195303443}" dt="2024-05-28T12:57:22.494" v="981" actId="700"/>
          <ac:spMkLst>
            <pc:docMk/>
            <pc:sldMk cId="3979434961" sldId="267"/>
            <ac:spMk id="32" creationId="{43440E27-E186-DCE9-2B71-717E5E4FEF5A}"/>
          </ac:spMkLst>
        </pc:spChg>
        <pc:spChg chg="add del mod ord">
          <ac:chgData name="Josh Thompson" userId="7a31bbea-ccc7-4cdc-ae70-7e1181c91a31" providerId="ADAL" clId="{6E4A3E4A-9F90-4A73-BE0F-E05195303443}" dt="2024-05-28T12:57:22.494" v="981" actId="700"/>
          <ac:spMkLst>
            <pc:docMk/>
            <pc:sldMk cId="3979434961" sldId="267"/>
            <ac:spMk id="33" creationId="{243FD8BC-6900-AAD1-6C66-4DA04E281497}"/>
          </ac:spMkLst>
        </pc:spChg>
        <pc:spChg chg="add del mod ord">
          <ac:chgData name="Josh Thompson" userId="7a31bbea-ccc7-4cdc-ae70-7e1181c91a31" providerId="ADAL" clId="{6E4A3E4A-9F90-4A73-BE0F-E05195303443}" dt="2024-05-28T12:57:22.494" v="981" actId="700"/>
          <ac:spMkLst>
            <pc:docMk/>
            <pc:sldMk cId="3979434961" sldId="267"/>
            <ac:spMk id="34" creationId="{D06AFBE9-AA4C-1F8F-2CDD-24E774A55826}"/>
          </ac:spMkLst>
        </pc:spChg>
        <pc:spChg chg="add del mod ord">
          <ac:chgData name="Josh Thompson" userId="7a31bbea-ccc7-4cdc-ae70-7e1181c91a31" providerId="ADAL" clId="{6E4A3E4A-9F90-4A73-BE0F-E05195303443}" dt="2024-05-28T12:57:22.494" v="981" actId="700"/>
          <ac:spMkLst>
            <pc:docMk/>
            <pc:sldMk cId="3979434961" sldId="267"/>
            <ac:spMk id="35" creationId="{7BBA3F1B-78C2-9BDC-D4C2-713DA904322C}"/>
          </ac:spMkLst>
        </pc:spChg>
        <pc:spChg chg="add del mod ord">
          <ac:chgData name="Josh Thompson" userId="7a31bbea-ccc7-4cdc-ae70-7e1181c91a31" providerId="ADAL" clId="{6E4A3E4A-9F90-4A73-BE0F-E05195303443}" dt="2024-05-28T12:57:22.494" v="981" actId="700"/>
          <ac:spMkLst>
            <pc:docMk/>
            <pc:sldMk cId="3979434961" sldId="267"/>
            <ac:spMk id="36" creationId="{7B4AC9ED-4465-D0B2-FFF6-91D3E066074A}"/>
          </ac:spMkLst>
        </pc:spChg>
        <pc:spChg chg="add del mod ord">
          <ac:chgData name="Josh Thompson" userId="7a31bbea-ccc7-4cdc-ae70-7e1181c91a31" providerId="ADAL" clId="{6E4A3E4A-9F90-4A73-BE0F-E05195303443}" dt="2024-05-28T12:57:22.494" v="981" actId="700"/>
          <ac:spMkLst>
            <pc:docMk/>
            <pc:sldMk cId="3979434961" sldId="267"/>
            <ac:spMk id="37" creationId="{EEB70171-5FD1-6D66-C6E5-CFB552F13E11}"/>
          </ac:spMkLst>
        </pc:spChg>
        <pc:spChg chg="add del mod ord">
          <ac:chgData name="Josh Thompson" userId="7a31bbea-ccc7-4cdc-ae70-7e1181c91a31" providerId="ADAL" clId="{6E4A3E4A-9F90-4A73-BE0F-E05195303443}" dt="2024-05-28T12:57:22.494" v="981" actId="700"/>
          <ac:spMkLst>
            <pc:docMk/>
            <pc:sldMk cId="3979434961" sldId="267"/>
            <ac:spMk id="38" creationId="{B7E3FA72-6E36-4033-E3FB-538BBE17DDA4}"/>
          </ac:spMkLst>
        </pc:spChg>
        <pc:spChg chg="add del mod ord">
          <ac:chgData name="Josh Thompson" userId="7a31bbea-ccc7-4cdc-ae70-7e1181c91a31" providerId="ADAL" clId="{6E4A3E4A-9F90-4A73-BE0F-E05195303443}" dt="2024-05-28T12:57:22.494" v="981" actId="700"/>
          <ac:spMkLst>
            <pc:docMk/>
            <pc:sldMk cId="3979434961" sldId="267"/>
            <ac:spMk id="39" creationId="{7545AF40-E12F-7211-045D-2A51B6BBDE38}"/>
          </ac:spMkLst>
        </pc:spChg>
        <pc:picChg chg="mod ord">
          <ac:chgData name="Josh Thompson" userId="7a31bbea-ccc7-4cdc-ae70-7e1181c91a31" providerId="ADAL" clId="{6E4A3E4A-9F90-4A73-BE0F-E05195303443}" dt="2024-05-28T12:58:07.699" v="990" actId="14100"/>
          <ac:picMkLst>
            <pc:docMk/>
            <pc:sldMk cId="3979434961" sldId="267"/>
            <ac:picMk id="5" creationId="{9D9A757E-D169-6FED-396F-F98BABF9C787}"/>
          </ac:picMkLst>
        </pc:picChg>
        <pc:picChg chg="mod ord">
          <ac:chgData name="Josh Thompson" userId="7a31bbea-ccc7-4cdc-ae70-7e1181c91a31" providerId="ADAL" clId="{6E4A3E4A-9F90-4A73-BE0F-E05195303443}" dt="2024-05-30T16:48:44.846" v="1625" actId="1076"/>
          <ac:picMkLst>
            <pc:docMk/>
            <pc:sldMk cId="3979434961" sldId="267"/>
            <ac:picMk id="6" creationId="{1DF256AB-0E0A-8733-DA4F-105E19E61EBD}"/>
          </ac:picMkLst>
        </pc:picChg>
        <pc:cxnChg chg="del">
          <ac:chgData name="Josh Thompson" userId="7a31bbea-ccc7-4cdc-ae70-7e1181c91a31" providerId="ADAL" clId="{6E4A3E4A-9F90-4A73-BE0F-E05195303443}" dt="2024-05-27T21:37:50.773" v="8"/>
          <ac:cxnSpMkLst>
            <pc:docMk/>
            <pc:sldMk cId="3979434961" sldId="267"/>
            <ac:cxnSpMk id="13" creationId="{0CB1C732-7193-4253-8746-850D090A6B4E}"/>
          </ac:cxnSpMkLst>
        </pc:cxnChg>
      </pc:sldChg>
      <pc:sldChg chg="addSp delSp modSp add del mod setBg modClrScheme delDesignElem chgLayout">
        <pc:chgData name="Josh Thompson" userId="7a31bbea-ccc7-4cdc-ae70-7e1181c91a31" providerId="ADAL" clId="{6E4A3E4A-9F90-4A73-BE0F-E05195303443}" dt="2024-05-30T16:41:53.556" v="1611" actId="20577"/>
        <pc:sldMkLst>
          <pc:docMk/>
          <pc:sldMk cId="659849777" sldId="269"/>
        </pc:sldMkLst>
        <pc:spChg chg="mod ord">
          <ac:chgData name="Josh Thompson" userId="7a31bbea-ccc7-4cdc-ae70-7e1181c91a31" providerId="ADAL" clId="{6E4A3E4A-9F90-4A73-BE0F-E05195303443}" dt="2024-05-30T16:41:53.556" v="1611" actId="20577"/>
          <ac:spMkLst>
            <pc:docMk/>
            <pc:sldMk cId="659849777" sldId="269"/>
            <ac:spMk id="2" creationId="{32B549BA-F527-E98B-E5F9-B5889909A6D1}"/>
          </ac:spMkLst>
        </pc:spChg>
        <pc:spChg chg="add del mod ord">
          <ac:chgData name="Josh Thompson" userId="7a31bbea-ccc7-4cdc-ae70-7e1181c91a31" providerId="ADAL" clId="{6E4A3E4A-9F90-4A73-BE0F-E05195303443}" dt="2024-05-27T21:54:20.979" v="124" actId="478"/>
          <ac:spMkLst>
            <pc:docMk/>
            <pc:sldMk cId="659849777" sldId="269"/>
            <ac:spMk id="8" creationId="{A683DCE7-DF80-A3FF-6AC6-BAD5EA1CE4EC}"/>
          </ac:spMkLst>
        </pc:spChg>
        <pc:spChg chg="del">
          <ac:chgData name="Josh Thompson" userId="7a31bbea-ccc7-4cdc-ae70-7e1181c91a31" providerId="ADAL" clId="{6E4A3E4A-9F90-4A73-BE0F-E05195303443}" dt="2024-05-27T21:37:50.773" v="8"/>
          <ac:spMkLst>
            <pc:docMk/>
            <pc:sldMk cId="659849777" sldId="269"/>
            <ac:spMk id="44" creationId="{DD4C4B28-6B4B-4445-8535-F516D74E4AA9}"/>
          </ac:spMkLst>
        </pc:spChg>
        <pc:spChg chg="del">
          <ac:chgData name="Josh Thompson" userId="7a31bbea-ccc7-4cdc-ae70-7e1181c91a31" providerId="ADAL" clId="{6E4A3E4A-9F90-4A73-BE0F-E05195303443}" dt="2024-05-27T21:37:50.773" v="8"/>
          <ac:spMkLst>
            <pc:docMk/>
            <pc:sldMk cId="659849777" sldId="269"/>
            <ac:spMk id="48" creationId="{55B419A7-F817-4767-8CCB-FB0E189C4ACD}"/>
          </ac:spMkLst>
        </pc:spChg>
        <pc:spChg chg="del">
          <ac:chgData name="Josh Thompson" userId="7a31bbea-ccc7-4cdc-ae70-7e1181c91a31" providerId="ADAL" clId="{6E4A3E4A-9F90-4A73-BE0F-E05195303443}" dt="2024-05-27T21:37:50.773" v="8"/>
          <ac:spMkLst>
            <pc:docMk/>
            <pc:sldMk cId="659849777" sldId="269"/>
            <ac:spMk id="50" creationId="{7021D92D-08FF-45A6-9109-AC9462C7E8E3}"/>
          </ac:spMkLst>
        </pc:spChg>
        <pc:spChg chg="del">
          <ac:chgData name="Josh Thompson" userId="7a31bbea-ccc7-4cdc-ae70-7e1181c91a31" providerId="ADAL" clId="{6E4A3E4A-9F90-4A73-BE0F-E05195303443}" dt="2024-05-27T21:37:50.773" v="8"/>
          <ac:spMkLst>
            <pc:docMk/>
            <pc:sldMk cId="659849777" sldId="269"/>
            <ac:spMk id="52" creationId="{CD14F0CE-4A68-4F5C-AC85-FF283F9242FA}"/>
          </ac:spMkLst>
        </pc:spChg>
        <pc:picChg chg="mod">
          <ac:chgData name="Josh Thompson" userId="7a31bbea-ccc7-4cdc-ae70-7e1181c91a31" providerId="ADAL" clId="{6E4A3E4A-9F90-4A73-BE0F-E05195303443}" dt="2024-05-27T21:54:08.306" v="122" actId="1076"/>
          <ac:picMkLst>
            <pc:docMk/>
            <pc:sldMk cId="659849777" sldId="269"/>
            <ac:picMk id="4" creationId="{1E8FA403-F37E-962F-FAA1-53ABAE94F806}"/>
          </ac:picMkLst>
        </pc:picChg>
        <pc:picChg chg="mod ord">
          <ac:chgData name="Josh Thompson" userId="7a31bbea-ccc7-4cdc-ae70-7e1181c91a31" providerId="ADAL" clId="{6E4A3E4A-9F90-4A73-BE0F-E05195303443}" dt="2024-05-27T21:53:34.730" v="119" actId="700"/>
          <ac:picMkLst>
            <pc:docMk/>
            <pc:sldMk cId="659849777" sldId="269"/>
            <ac:picMk id="5" creationId="{E9B8340D-EA6E-9BD9-A227-9E014E084D24}"/>
          </ac:picMkLst>
        </pc:picChg>
        <pc:cxnChg chg="del">
          <ac:chgData name="Josh Thompson" userId="7a31bbea-ccc7-4cdc-ae70-7e1181c91a31" providerId="ADAL" clId="{6E4A3E4A-9F90-4A73-BE0F-E05195303443}" dt="2024-05-27T21:37:50.773" v="8"/>
          <ac:cxnSpMkLst>
            <pc:docMk/>
            <pc:sldMk cId="659849777" sldId="269"/>
            <ac:cxnSpMk id="46" creationId="{0CB1C732-7193-4253-8746-850D090A6B4E}"/>
          </ac:cxnSpMkLst>
        </pc:cxnChg>
      </pc:sldChg>
      <pc:sldChg chg="delSp modSp add mod setBg modClrScheme delDesignElem chgLayout">
        <pc:chgData name="Josh Thompson" userId="7a31bbea-ccc7-4cdc-ae70-7e1181c91a31" providerId="ADAL" clId="{6E4A3E4A-9F90-4A73-BE0F-E05195303443}" dt="2024-05-27T22:17:15.628" v="558" actId="1038"/>
        <pc:sldMkLst>
          <pc:docMk/>
          <pc:sldMk cId="2507628562" sldId="272"/>
        </pc:sldMkLst>
        <pc:spChg chg="mod ord">
          <ac:chgData name="Josh Thompson" userId="7a31bbea-ccc7-4cdc-ae70-7e1181c91a31" providerId="ADAL" clId="{6E4A3E4A-9F90-4A73-BE0F-E05195303443}" dt="2024-05-27T22:17:15.628" v="558" actId="1038"/>
          <ac:spMkLst>
            <pc:docMk/>
            <pc:sldMk cId="2507628562" sldId="272"/>
            <ac:spMk id="2" creationId="{8CB32B0D-F3DD-0976-DD01-B08797201897}"/>
          </ac:spMkLst>
        </pc:spChg>
        <pc:spChg chg="del">
          <ac:chgData name="Josh Thompson" userId="7a31bbea-ccc7-4cdc-ae70-7e1181c91a31" providerId="ADAL" clId="{6E4A3E4A-9F90-4A73-BE0F-E05195303443}" dt="2024-05-27T21:37:50.773" v="8"/>
          <ac:spMkLst>
            <pc:docMk/>
            <pc:sldMk cId="2507628562" sldId="272"/>
            <ac:spMk id="17" creationId="{C5176844-69C3-4F79-BE38-EA5BDDF4FEA4}"/>
          </ac:spMkLst>
        </pc:spChg>
        <pc:spChg chg="mod ord">
          <ac:chgData name="Josh Thompson" userId="7a31bbea-ccc7-4cdc-ae70-7e1181c91a31" providerId="ADAL" clId="{6E4A3E4A-9F90-4A73-BE0F-E05195303443}" dt="2024-05-27T22:14:59.534" v="490" actId="6549"/>
          <ac:spMkLst>
            <pc:docMk/>
            <pc:sldMk cId="2507628562" sldId="272"/>
            <ac:spMk id="20" creationId="{1E2F6D19-7925-58DF-53FC-47B014578BE0}"/>
          </ac:spMkLst>
        </pc:spChg>
        <pc:spChg chg="del">
          <ac:chgData name="Josh Thompson" userId="7a31bbea-ccc7-4cdc-ae70-7e1181c91a31" providerId="ADAL" clId="{6E4A3E4A-9F90-4A73-BE0F-E05195303443}" dt="2024-05-27T21:37:50.773" v="8"/>
          <ac:spMkLst>
            <pc:docMk/>
            <pc:sldMk cId="2507628562" sldId="272"/>
            <ac:spMk id="21" creationId="{A101E513-AF74-4E9D-A31F-99664250722D}"/>
          </ac:spMkLst>
        </pc:spChg>
        <pc:cxnChg chg="del">
          <ac:chgData name="Josh Thompson" userId="7a31bbea-ccc7-4cdc-ae70-7e1181c91a31" providerId="ADAL" clId="{6E4A3E4A-9F90-4A73-BE0F-E05195303443}" dt="2024-05-27T21:37:50.773" v="8"/>
          <ac:cxnSpMkLst>
            <pc:docMk/>
            <pc:sldMk cId="2507628562" sldId="272"/>
            <ac:cxnSpMk id="19" creationId="{C1FC086D-39EC-448D-97E7-FF232355AE19}"/>
          </ac:cxnSpMkLst>
        </pc:cxnChg>
      </pc:sldChg>
      <pc:sldChg chg="modSp add del mod">
        <pc:chgData name="Josh Thompson" userId="7a31bbea-ccc7-4cdc-ae70-7e1181c91a31" providerId="ADAL" clId="{6E4A3E4A-9F90-4A73-BE0F-E05195303443}" dt="2024-05-30T19:36:28.037" v="2289" actId="47"/>
        <pc:sldMkLst>
          <pc:docMk/>
          <pc:sldMk cId="0" sldId="273"/>
        </pc:sldMkLst>
        <pc:spChg chg="mod">
          <ac:chgData name="Josh Thompson" userId="7a31bbea-ccc7-4cdc-ae70-7e1181c91a31" providerId="ADAL" clId="{6E4A3E4A-9F90-4A73-BE0F-E05195303443}" dt="2024-05-30T19:34:00.339" v="2249" actId="21"/>
          <ac:spMkLst>
            <pc:docMk/>
            <pc:sldMk cId="0" sldId="273"/>
            <ac:spMk id="7171" creationId="{00000000-0000-0000-0000-000000000000}"/>
          </ac:spMkLst>
        </pc:spChg>
      </pc:sldChg>
      <pc:sldChg chg="add del">
        <pc:chgData name="Josh Thompson" userId="7a31bbea-ccc7-4cdc-ae70-7e1181c91a31" providerId="ADAL" clId="{6E4A3E4A-9F90-4A73-BE0F-E05195303443}" dt="2024-05-30T19:36:33.051" v="2290" actId="47"/>
        <pc:sldMkLst>
          <pc:docMk/>
          <pc:sldMk cId="0" sldId="274"/>
        </pc:sldMkLst>
      </pc:sldChg>
      <pc:sldChg chg="add del">
        <pc:chgData name="Josh Thompson" userId="7a31bbea-ccc7-4cdc-ae70-7e1181c91a31" providerId="ADAL" clId="{6E4A3E4A-9F90-4A73-BE0F-E05195303443}" dt="2024-05-30T19:45:38.548" v="2315" actId="47"/>
        <pc:sldMkLst>
          <pc:docMk/>
          <pc:sldMk cId="0" sldId="277"/>
        </pc:sldMkLst>
      </pc:sldChg>
      <pc:sldChg chg="add del">
        <pc:chgData name="Josh Thompson" userId="7a31bbea-ccc7-4cdc-ae70-7e1181c91a31" providerId="ADAL" clId="{6E4A3E4A-9F90-4A73-BE0F-E05195303443}" dt="2024-05-30T19:54:33.873" v="2521" actId="47"/>
        <pc:sldMkLst>
          <pc:docMk/>
          <pc:sldMk cId="0" sldId="278"/>
        </pc:sldMkLst>
      </pc:sldChg>
      <pc:sldChg chg="modSp add del mod">
        <pc:chgData name="Josh Thompson" userId="7a31bbea-ccc7-4cdc-ae70-7e1181c91a31" providerId="ADAL" clId="{6E4A3E4A-9F90-4A73-BE0F-E05195303443}" dt="2024-05-30T21:01:10.638" v="3099" actId="47"/>
        <pc:sldMkLst>
          <pc:docMk/>
          <pc:sldMk cId="0" sldId="279"/>
        </pc:sldMkLst>
        <pc:spChg chg="mod">
          <ac:chgData name="Josh Thompson" userId="7a31bbea-ccc7-4cdc-ae70-7e1181c91a31" providerId="ADAL" clId="{6E4A3E4A-9F90-4A73-BE0F-E05195303443}" dt="2024-05-30T21:00:48.546" v="3094" actId="21"/>
          <ac:spMkLst>
            <pc:docMk/>
            <pc:sldMk cId="0" sldId="279"/>
            <ac:spMk id="14338" creationId="{00000000-0000-0000-0000-000000000000}"/>
          </ac:spMkLst>
        </pc:spChg>
        <pc:spChg chg="mod">
          <ac:chgData name="Josh Thompson" userId="7a31bbea-ccc7-4cdc-ae70-7e1181c91a31" providerId="ADAL" clId="{6E4A3E4A-9F90-4A73-BE0F-E05195303443}" dt="2024-05-30T21:01:07.195" v="3098" actId="21"/>
          <ac:spMkLst>
            <pc:docMk/>
            <pc:sldMk cId="0" sldId="279"/>
            <ac:spMk id="14339" creationId="{00000000-0000-0000-0000-000000000000}"/>
          </ac:spMkLst>
        </pc:spChg>
      </pc:sldChg>
      <pc:sldChg chg="modSp add del mod">
        <pc:chgData name="Josh Thompson" userId="7a31bbea-ccc7-4cdc-ae70-7e1181c91a31" providerId="ADAL" clId="{6E4A3E4A-9F90-4A73-BE0F-E05195303443}" dt="2024-05-30T21:07:04.822" v="3243" actId="47"/>
        <pc:sldMkLst>
          <pc:docMk/>
          <pc:sldMk cId="0" sldId="280"/>
        </pc:sldMkLst>
        <pc:spChg chg="mod">
          <ac:chgData name="Josh Thompson" userId="7a31bbea-ccc7-4cdc-ae70-7e1181c91a31" providerId="ADAL" clId="{6E4A3E4A-9F90-4A73-BE0F-E05195303443}" dt="2024-05-30T21:06:46.180" v="3238" actId="21"/>
          <ac:spMkLst>
            <pc:docMk/>
            <pc:sldMk cId="0" sldId="280"/>
            <ac:spMk id="17411" creationId="{00000000-0000-0000-0000-000000000000}"/>
          </ac:spMkLst>
        </pc:spChg>
      </pc:sldChg>
      <pc:sldChg chg="delSp modSp add mod setBg delDesignElem">
        <pc:chgData name="Josh Thompson" userId="7a31bbea-ccc7-4cdc-ae70-7e1181c91a31" providerId="ADAL" clId="{6E4A3E4A-9F90-4A73-BE0F-E05195303443}" dt="2024-05-30T19:26:24.635" v="2211" actId="20577"/>
        <pc:sldMkLst>
          <pc:docMk/>
          <pc:sldMk cId="263245906" sldId="281"/>
        </pc:sldMkLst>
        <pc:spChg chg="mod">
          <ac:chgData name="Josh Thompson" userId="7a31bbea-ccc7-4cdc-ae70-7e1181c91a31" providerId="ADAL" clId="{6E4A3E4A-9F90-4A73-BE0F-E05195303443}" dt="2024-05-30T19:25:10.603" v="2186" actId="14100"/>
          <ac:spMkLst>
            <pc:docMk/>
            <pc:sldMk cId="263245906" sldId="281"/>
            <ac:spMk id="2" creationId="{C055B4B0-C709-8098-EC2D-AAFE97A83BDF}"/>
          </ac:spMkLst>
        </pc:spChg>
        <pc:spChg chg="mod">
          <ac:chgData name="Josh Thompson" userId="7a31bbea-ccc7-4cdc-ae70-7e1181c91a31" providerId="ADAL" clId="{6E4A3E4A-9F90-4A73-BE0F-E05195303443}" dt="2024-05-30T19:26:24.635" v="2211" actId="20577"/>
          <ac:spMkLst>
            <pc:docMk/>
            <pc:sldMk cId="263245906" sldId="281"/>
            <ac:spMk id="3" creationId="{C5597294-B039-7736-D888-A30CE628805F}"/>
          </ac:spMkLst>
        </pc:spChg>
        <pc:spChg chg="del">
          <ac:chgData name="Josh Thompson" userId="7a31bbea-ccc7-4cdc-ae70-7e1181c91a31" providerId="ADAL" clId="{6E4A3E4A-9F90-4A73-BE0F-E05195303443}" dt="2024-05-27T21:37:50.773" v="8"/>
          <ac:spMkLst>
            <pc:docMk/>
            <pc:sldMk cId="263245906" sldId="281"/>
            <ac:spMk id="31" creationId="{C5176844-69C3-4F79-BE38-EA5BDDF4FEA4}"/>
          </ac:spMkLst>
        </pc:spChg>
        <pc:spChg chg="del">
          <ac:chgData name="Josh Thompson" userId="7a31bbea-ccc7-4cdc-ae70-7e1181c91a31" providerId="ADAL" clId="{6E4A3E4A-9F90-4A73-BE0F-E05195303443}" dt="2024-05-27T21:37:50.773" v="8"/>
          <ac:spMkLst>
            <pc:docMk/>
            <pc:sldMk cId="263245906" sldId="281"/>
            <ac:spMk id="33" creationId="{A101E513-AF74-4E9D-A31F-99664250722D}"/>
          </ac:spMkLst>
        </pc:spChg>
        <pc:cxnChg chg="del">
          <ac:chgData name="Josh Thompson" userId="7a31bbea-ccc7-4cdc-ae70-7e1181c91a31" providerId="ADAL" clId="{6E4A3E4A-9F90-4A73-BE0F-E05195303443}" dt="2024-05-27T21:37:50.773" v="8"/>
          <ac:cxnSpMkLst>
            <pc:docMk/>
            <pc:sldMk cId="263245906" sldId="281"/>
            <ac:cxnSpMk id="32" creationId="{61A0812C-8DCE-4CA2-904B-A5A5C12CA4F3}"/>
          </ac:cxnSpMkLst>
        </pc:cxnChg>
      </pc:sldChg>
      <pc:sldChg chg="modSp add del mod">
        <pc:chgData name="Josh Thompson" userId="7a31bbea-ccc7-4cdc-ae70-7e1181c91a31" providerId="ADAL" clId="{6E4A3E4A-9F90-4A73-BE0F-E05195303443}" dt="2024-05-30T21:00:32.624" v="3091" actId="47"/>
        <pc:sldMkLst>
          <pc:docMk/>
          <pc:sldMk cId="0" sldId="284"/>
        </pc:sldMkLst>
        <pc:spChg chg="mod">
          <ac:chgData name="Josh Thompson" userId="7a31bbea-ccc7-4cdc-ae70-7e1181c91a31" providerId="ADAL" clId="{6E4A3E4A-9F90-4A73-BE0F-E05195303443}" dt="2024-05-30T19:55:30.771" v="2522" actId="21"/>
          <ac:spMkLst>
            <pc:docMk/>
            <pc:sldMk cId="0" sldId="284"/>
            <ac:spMk id="13314" creationId="{00000000-0000-0000-0000-000000000000}"/>
          </ac:spMkLst>
        </pc:spChg>
        <pc:spChg chg="mod">
          <ac:chgData name="Josh Thompson" userId="7a31bbea-ccc7-4cdc-ae70-7e1181c91a31" providerId="ADAL" clId="{6E4A3E4A-9F90-4A73-BE0F-E05195303443}" dt="2024-05-30T19:55:45.607" v="2529" actId="21"/>
          <ac:spMkLst>
            <pc:docMk/>
            <pc:sldMk cId="0" sldId="284"/>
            <ac:spMk id="13315" creationId="{00000000-0000-0000-0000-000000000000}"/>
          </ac:spMkLst>
        </pc:spChg>
      </pc:sldChg>
      <pc:sldChg chg="add del">
        <pc:chgData name="Josh Thompson" userId="7a31bbea-ccc7-4cdc-ae70-7e1181c91a31" providerId="ADAL" clId="{6E4A3E4A-9F90-4A73-BE0F-E05195303443}" dt="2024-05-30T21:15:01.935" v="3542" actId="47"/>
        <pc:sldMkLst>
          <pc:docMk/>
          <pc:sldMk cId="0" sldId="285"/>
        </pc:sldMkLst>
      </pc:sldChg>
      <pc:sldChg chg="modSp add del mod">
        <pc:chgData name="Josh Thompson" userId="7a31bbea-ccc7-4cdc-ae70-7e1181c91a31" providerId="ADAL" clId="{6E4A3E4A-9F90-4A73-BE0F-E05195303443}" dt="2024-05-30T21:10:24.363" v="3270" actId="47"/>
        <pc:sldMkLst>
          <pc:docMk/>
          <pc:sldMk cId="0" sldId="287"/>
        </pc:sldMkLst>
        <pc:spChg chg="mod">
          <ac:chgData name="Josh Thompson" userId="7a31bbea-ccc7-4cdc-ae70-7e1181c91a31" providerId="ADAL" clId="{6E4A3E4A-9F90-4A73-BE0F-E05195303443}" dt="2024-05-30T21:10:09.813" v="3267" actId="21"/>
          <ac:spMkLst>
            <pc:docMk/>
            <pc:sldMk cId="0" sldId="287"/>
            <ac:spMk id="18435" creationId="{00000000-0000-0000-0000-000000000000}"/>
          </ac:spMkLst>
        </pc:spChg>
      </pc:sldChg>
      <pc:sldChg chg="modSp add del mod">
        <pc:chgData name="Josh Thompson" userId="7a31bbea-ccc7-4cdc-ae70-7e1181c91a31" providerId="ADAL" clId="{6E4A3E4A-9F90-4A73-BE0F-E05195303443}" dt="2024-05-30T21:16:37.232" v="3605" actId="2696"/>
        <pc:sldMkLst>
          <pc:docMk/>
          <pc:sldMk cId="0" sldId="288"/>
        </pc:sldMkLst>
        <pc:spChg chg="mod">
          <ac:chgData name="Josh Thompson" userId="7a31bbea-ccc7-4cdc-ae70-7e1181c91a31" providerId="ADAL" clId="{6E4A3E4A-9F90-4A73-BE0F-E05195303443}" dt="2024-05-30T21:15:32.833" v="3544" actId="21"/>
          <ac:spMkLst>
            <pc:docMk/>
            <pc:sldMk cId="0" sldId="288"/>
            <ac:spMk id="21507" creationId="{00000000-0000-0000-0000-000000000000}"/>
          </ac:spMkLst>
        </pc:spChg>
      </pc:sldChg>
      <pc:sldChg chg="modSp add del mod">
        <pc:chgData name="Josh Thompson" userId="7a31bbea-ccc7-4cdc-ae70-7e1181c91a31" providerId="ADAL" clId="{6E4A3E4A-9F90-4A73-BE0F-E05195303443}" dt="2024-05-30T19:54:16.513" v="2520" actId="47"/>
        <pc:sldMkLst>
          <pc:docMk/>
          <pc:sldMk cId="0" sldId="294"/>
        </pc:sldMkLst>
        <pc:spChg chg="mod">
          <ac:chgData name="Josh Thompson" userId="7a31bbea-ccc7-4cdc-ae70-7e1181c91a31" providerId="ADAL" clId="{6E4A3E4A-9F90-4A73-BE0F-E05195303443}" dt="2024-05-30T19:54:13.623" v="2519" actId="6549"/>
          <ac:spMkLst>
            <pc:docMk/>
            <pc:sldMk cId="0" sldId="294"/>
            <ac:spMk id="11266" creationId="{00000000-0000-0000-0000-000000000000}"/>
          </ac:spMkLst>
        </pc:spChg>
      </pc:sldChg>
      <pc:sldChg chg="modSp add del mod">
        <pc:chgData name="Josh Thompson" userId="7a31bbea-ccc7-4cdc-ae70-7e1181c91a31" providerId="ADAL" clId="{6E4A3E4A-9F90-4A73-BE0F-E05195303443}" dt="2024-05-30T21:06:11.069" v="3227" actId="47"/>
        <pc:sldMkLst>
          <pc:docMk/>
          <pc:sldMk cId="0" sldId="295"/>
        </pc:sldMkLst>
        <pc:spChg chg="mod">
          <ac:chgData name="Josh Thompson" userId="7a31bbea-ccc7-4cdc-ae70-7e1181c91a31" providerId="ADAL" clId="{6E4A3E4A-9F90-4A73-BE0F-E05195303443}" dt="2024-05-30T21:05:49.865" v="3224" actId="21"/>
          <ac:spMkLst>
            <pc:docMk/>
            <pc:sldMk cId="0" sldId="295"/>
            <ac:spMk id="15363" creationId="{00000000-0000-0000-0000-000000000000}"/>
          </ac:spMkLst>
        </pc:spChg>
      </pc:sldChg>
      <pc:sldChg chg="modSp add del mod">
        <pc:chgData name="Josh Thompson" userId="7a31bbea-ccc7-4cdc-ae70-7e1181c91a31" providerId="ADAL" clId="{6E4A3E4A-9F90-4A73-BE0F-E05195303443}" dt="2024-05-30T21:05:35.262" v="3222" actId="47"/>
        <pc:sldMkLst>
          <pc:docMk/>
          <pc:sldMk cId="0" sldId="296"/>
        </pc:sldMkLst>
        <pc:spChg chg="mod">
          <ac:chgData name="Josh Thompson" userId="7a31bbea-ccc7-4cdc-ae70-7e1181c91a31" providerId="ADAL" clId="{6E4A3E4A-9F90-4A73-BE0F-E05195303443}" dt="2024-05-30T21:04:34.133" v="3181" actId="21"/>
          <ac:spMkLst>
            <pc:docMk/>
            <pc:sldMk cId="0" sldId="296"/>
            <ac:spMk id="16387" creationId="{00000000-0000-0000-0000-000000000000}"/>
          </ac:spMkLst>
        </pc:spChg>
      </pc:sldChg>
      <pc:sldChg chg="modSp add del mod">
        <pc:chgData name="Josh Thompson" userId="7a31bbea-ccc7-4cdc-ae70-7e1181c91a31" providerId="ADAL" clId="{6E4A3E4A-9F90-4A73-BE0F-E05195303443}" dt="2024-05-30T21:14:07.766" v="3518" actId="47"/>
        <pc:sldMkLst>
          <pc:docMk/>
          <pc:sldMk cId="0" sldId="297"/>
        </pc:sldMkLst>
        <pc:spChg chg="mod">
          <ac:chgData name="Josh Thompson" userId="7a31bbea-ccc7-4cdc-ae70-7e1181c91a31" providerId="ADAL" clId="{6E4A3E4A-9F90-4A73-BE0F-E05195303443}" dt="2024-05-30T21:13:38.465" v="3513" actId="21"/>
          <ac:spMkLst>
            <pc:docMk/>
            <pc:sldMk cId="0" sldId="297"/>
            <ac:spMk id="20483" creationId="{00000000-0000-0000-0000-000000000000}"/>
          </ac:spMkLst>
        </pc:spChg>
      </pc:sldChg>
      <pc:sldChg chg="add del">
        <pc:chgData name="Josh Thompson" userId="7a31bbea-ccc7-4cdc-ae70-7e1181c91a31" providerId="ADAL" clId="{6E4A3E4A-9F90-4A73-BE0F-E05195303443}" dt="2024-05-30T19:45:46.840" v="2316" actId="47"/>
        <pc:sldMkLst>
          <pc:docMk/>
          <pc:sldMk cId="145952996" sldId="298"/>
        </pc:sldMkLst>
      </pc:sldChg>
      <pc:sldChg chg="modSp add del mod">
        <pc:chgData name="Josh Thompson" userId="7a31bbea-ccc7-4cdc-ae70-7e1181c91a31" providerId="ADAL" clId="{6E4A3E4A-9F90-4A73-BE0F-E05195303443}" dt="2024-05-30T21:02:33.169" v="3148" actId="47"/>
        <pc:sldMkLst>
          <pc:docMk/>
          <pc:sldMk cId="1407206464" sldId="299"/>
        </pc:sldMkLst>
        <pc:spChg chg="mod">
          <ac:chgData name="Josh Thompson" userId="7a31bbea-ccc7-4cdc-ae70-7e1181c91a31" providerId="ADAL" clId="{6E4A3E4A-9F90-4A73-BE0F-E05195303443}" dt="2024-05-30T21:01:34.617" v="3106" actId="21"/>
          <ac:spMkLst>
            <pc:docMk/>
            <pc:sldMk cId="1407206464" sldId="299"/>
            <ac:spMk id="14339" creationId="{00000000-0000-0000-0000-000000000000}"/>
          </ac:spMkLst>
        </pc:spChg>
      </pc:sldChg>
      <pc:sldChg chg="add del">
        <pc:chgData name="Josh Thompson" userId="7a31bbea-ccc7-4cdc-ae70-7e1181c91a31" providerId="ADAL" clId="{6E4A3E4A-9F90-4A73-BE0F-E05195303443}" dt="2024-05-30T21:03:13.634" v="3162" actId="47"/>
        <pc:sldMkLst>
          <pc:docMk/>
          <pc:sldMk cId="3364681022" sldId="300"/>
        </pc:sldMkLst>
      </pc:sldChg>
      <pc:sldChg chg="modSp add del mod">
        <pc:chgData name="Josh Thompson" userId="7a31bbea-ccc7-4cdc-ae70-7e1181c91a31" providerId="ADAL" clId="{6E4A3E4A-9F90-4A73-BE0F-E05195303443}" dt="2024-05-30T21:11:54.378" v="3294" actId="47"/>
        <pc:sldMkLst>
          <pc:docMk/>
          <pc:sldMk cId="2567616860" sldId="301"/>
        </pc:sldMkLst>
        <pc:spChg chg="mod">
          <ac:chgData name="Josh Thompson" userId="7a31bbea-ccc7-4cdc-ae70-7e1181c91a31" providerId="ADAL" clId="{6E4A3E4A-9F90-4A73-BE0F-E05195303443}" dt="2024-05-30T21:10:32.399" v="3271" actId="21"/>
          <ac:spMkLst>
            <pc:docMk/>
            <pc:sldMk cId="2567616860" sldId="301"/>
            <ac:spMk id="18434" creationId="{00000000-0000-0000-0000-000000000000}"/>
          </ac:spMkLst>
        </pc:spChg>
        <pc:spChg chg="mod">
          <ac:chgData name="Josh Thompson" userId="7a31bbea-ccc7-4cdc-ae70-7e1181c91a31" providerId="ADAL" clId="{6E4A3E4A-9F90-4A73-BE0F-E05195303443}" dt="2024-05-30T21:11:12.516" v="3288" actId="21"/>
          <ac:spMkLst>
            <pc:docMk/>
            <pc:sldMk cId="2567616860" sldId="301"/>
            <ac:spMk id="18435" creationId="{00000000-0000-0000-0000-000000000000}"/>
          </ac:spMkLst>
        </pc:spChg>
      </pc:sldChg>
      <pc:sldChg chg="modSp add del mod">
        <pc:chgData name="Josh Thompson" userId="7a31bbea-ccc7-4cdc-ae70-7e1181c91a31" providerId="ADAL" clId="{6E4A3E4A-9F90-4A73-BE0F-E05195303443}" dt="2024-05-30T21:13:29.720" v="3511" actId="47"/>
        <pc:sldMkLst>
          <pc:docMk/>
          <pc:sldMk cId="3588867023" sldId="302"/>
        </pc:sldMkLst>
        <pc:spChg chg="mod">
          <ac:chgData name="Josh Thompson" userId="7a31bbea-ccc7-4cdc-ae70-7e1181c91a31" providerId="ADAL" clId="{6E4A3E4A-9F90-4A73-BE0F-E05195303443}" dt="2024-05-30T21:12:04.387" v="3295" actId="21"/>
          <ac:spMkLst>
            <pc:docMk/>
            <pc:sldMk cId="3588867023" sldId="302"/>
            <ac:spMk id="18435" creationId="{00000000-0000-0000-0000-000000000000}"/>
          </ac:spMkLst>
        </pc:spChg>
      </pc:sldChg>
      <pc:sldChg chg="modSp add del mod">
        <pc:chgData name="Josh Thompson" userId="7a31bbea-ccc7-4cdc-ae70-7e1181c91a31" providerId="ADAL" clId="{6E4A3E4A-9F90-4A73-BE0F-E05195303443}" dt="2024-05-30T21:04:28.449" v="3180" actId="47"/>
        <pc:sldMkLst>
          <pc:docMk/>
          <pc:sldMk cId="1174052723" sldId="303"/>
        </pc:sldMkLst>
        <pc:spChg chg="mod">
          <ac:chgData name="Josh Thompson" userId="7a31bbea-ccc7-4cdc-ae70-7e1181c91a31" providerId="ADAL" clId="{6E4A3E4A-9F90-4A73-BE0F-E05195303443}" dt="2024-05-30T21:03:20.502" v="3163" actId="21"/>
          <ac:spMkLst>
            <pc:docMk/>
            <pc:sldMk cId="1174052723" sldId="303"/>
            <ac:spMk id="3" creationId="{1819AC7E-40D4-B1BA-DDDD-A9C52F1F8E27}"/>
          </ac:spMkLst>
        </pc:spChg>
      </pc:sldChg>
      <pc:sldChg chg="addSp modSp add mod">
        <pc:chgData name="Josh Thompson" userId="7a31bbea-ccc7-4cdc-ae70-7e1181c91a31" providerId="ADAL" clId="{6E4A3E4A-9F90-4A73-BE0F-E05195303443}" dt="2024-05-30T19:26:48.544" v="2212" actId="207"/>
        <pc:sldMkLst>
          <pc:docMk/>
          <pc:sldMk cId="2276839930" sldId="307"/>
        </pc:sldMkLst>
        <pc:spChg chg="mod">
          <ac:chgData name="Josh Thompson" userId="7a31bbea-ccc7-4cdc-ae70-7e1181c91a31" providerId="ADAL" clId="{6E4A3E4A-9F90-4A73-BE0F-E05195303443}" dt="2024-05-30T19:26:48.544" v="2212" actId="207"/>
          <ac:spMkLst>
            <pc:docMk/>
            <pc:sldMk cId="2276839930" sldId="307"/>
            <ac:spMk id="12" creationId="{30CE68BD-8CA7-2830-C720-A56CC3E6720A}"/>
          </ac:spMkLst>
        </pc:spChg>
        <pc:spChg chg="mod">
          <ac:chgData name="Josh Thompson" userId="7a31bbea-ccc7-4cdc-ae70-7e1181c91a31" providerId="ADAL" clId="{6E4A3E4A-9F90-4A73-BE0F-E05195303443}" dt="2024-05-28T13:06:17.006" v="1019" actId="255"/>
          <ac:spMkLst>
            <pc:docMk/>
            <pc:sldMk cId="2276839930" sldId="307"/>
            <ac:spMk id="77" creationId="{D9A0AA8E-BE3B-E949-89DB-0208EE4A67DD}"/>
          </ac:spMkLst>
        </pc:spChg>
        <pc:picChg chg="add mod">
          <ac:chgData name="Josh Thompson" userId="7a31bbea-ccc7-4cdc-ae70-7e1181c91a31" providerId="ADAL" clId="{6E4A3E4A-9F90-4A73-BE0F-E05195303443}" dt="2024-05-28T13:04:45.108" v="1001"/>
          <ac:picMkLst>
            <pc:docMk/>
            <pc:sldMk cId="2276839930" sldId="307"/>
            <ac:picMk id="2" creationId="{0A0D3E6D-273C-8878-601B-8DF107E0ED5D}"/>
          </ac:picMkLst>
        </pc:picChg>
        <pc:picChg chg="add mod">
          <ac:chgData name="Josh Thompson" userId="7a31bbea-ccc7-4cdc-ae70-7e1181c91a31" providerId="ADAL" clId="{6E4A3E4A-9F90-4A73-BE0F-E05195303443}" dt="2024-05-28T13:04:49.162" v="1003" actId="1076"/>
          <ac:picMkLst>
            <pc:docMk/>
            <pc:sldMk cId="2276839930" sldId="307"/>
            <ac:picMk id="3" creationId="{DD1AB0F1-1D8B-EC31-EE95-0C0432108E11}"/>
          </ac:picMkLst>
        </pc:picChg>
        <pc:picChg chg="add mod">
          <ac:chgData name="Josh Thompson" userId="7a31bbea-ccc7-4cdc-ae70-7e1181c91a31" providerId="ADAL" clId="{6E4A3E4A-9F90-4A73-BE0F-E05195303443}" dt="2024-05-28T13:05:01.998" v="1005"/>
          <ac:picMkLst>
            <pc:docMk/>
            <pc:sldMk cId="2276839930" sldId="307"/>
            <ac:picMk id="8" creationId="{A542DFD1-88E6-7182-4AB0-C22F3D59FC0C}"/>
          </ac:picMkLst>
        </pc:picChg>
        <pc:picChg chg="add mod">
          <ac:chgData name="Josh Thompson" userId="7a31bbea-ccc7-4cdc-ae70-7e1181c91a31" providerId="ADAL" clId="{6E4A3E4A-9F90-4A73-BE0F-E05195303443}" dt="2024-05-28T13:05:05.570" v="1007" actId="1076"/>
          <ac:picMkLst>
            <pc:docMk/>
            <pc:sldMk cId="2276839930" sldId="307"/>
            <ac:picMk id="10" creationId="{33631968-5DF9-3265-9D87-06A7DA48CA2F}"/>
          </ac:picMkLst>
        </pc:picChg>
        <pc:picChg chg="add mod">
          <ac:chgData name="Josh Thompson" userId="7a31bbea-ccc7-4cdc-ae70-7e1181c91a31" providerId="ADAL" clId="{6E4A3E4A-9F90-4A73-BE0F-E05195303443}" dt="2024-05-28T13:05:18.368" v="1009"/>
          <ac:picMkLst>
            <pc:docMk/>
            <pc:sldMk cId="2276839930" sldId="307"/>
            <ac:picMk id="13" creationId="{F54B3A51-78D3-A628-AF1F-736BDB0A9B7A}"/>
          </ac:picMkLst>
        </pc:picChg>
        <pc:picChg chg="add mod">
          <ac:chgData name="Josh Thompson" userId="7a31bbea-ccc7-4cdc-ae70-7e1181c91a31" providerId="ADAL" clId="{6E4A3E4A-9F90-4A73-BE0F-E05195303443}" dt="2024-05-28T13:05:24.601" v="1011" actId="1076"/>
          <ac:picMkLst>
            <pc:docMk/>
            <pc:sldMk cId="2276839930" sldId="307"/>
            <ac:picMk id="14" creationId="{2A111391-FE14-4F10-BE8E-2536419D15FA}"/>
          </ac:picMkLst>
        </pc:picChg>
        <pc:picChg chg="add mod">
          <ac:chgData name="Josh Thompson" userId="7a31bbea-ccc7-4cdc-ae70-7e1181c91a31" providerId="ADAL" clId="{6E4A3E4A-9F90-4A73-BE0F-E05195303443}" dt="2024-05-28T13:05:36.845" v="1015"/>
          <ac:picMkLst>
            <pc:docMk/>
            <pc:sldMk cId="2276839930" sldId="307"/>
            <ac:picMk id="15" creationId="{5AAB7CCD-5E0C-7CF9-3040-CC2C5A4888E3}"/>
          </ac:picMkLst>
        </pc:picChg>
        <pc:picChg chg="add mod">
          <ac:chgData name="Josh Thompson" userId="7a31bbea-ccc7-4cdc-ae70-7e1181c91a31" providerId="ADAL" clId="{6E4A3E4A-9F90-4A73-BE0F-E05195303443}" dt="2024-05-28T13:05:41.121" v="1017" actId="1076"/>
          <ac:picMkLst>
            <pc:docMk/>
            <pc:sldMk cId="2276839930" sldId="307"/>
            <ac:picMk id="16" creationId="{45AD0053-A1EF-77CC-E0BB-620BBA7EBE1C}"/>
          </ac:picMkLst>
        </pc:picChg>
      </pc:sldChg>
      <pc:sldChg chg="modSp add mod">
        <pc:chgData name="Josh Thompson" userId="7a31bbea-ccc7-4cdc-ae70-7e1181c91a31" providerId="ADAL" clId="{6E4A3E4A-9F90-4A73-BE0F-E05195303443}" dt="2024-05-30T16:41:02.063" v="1608" actId="6549"/>
        <pc:sldMkLst>
          <pc:docMk/>
          <pc:sldMk cId="3619606708" sldId="311"/>
        </pc:sldMkLst>
        <pc:spChg chg="mod">
          <ac:chgData name="Josh Thompson" userId="7a31bbea-ccc7-4cdc-ae70-7e1181c91a31" providerId="ADAL" clId="{6E4A3E4A-9F90-4A73-BE0F-E05195303443}" dt="2024-05-30T16:41:02.063" v="1608" actId="6549"/>
          <ac:spMkLst>
            <pc:docMk/>
            <pc:sldMk cId="3619606708" sldId="311"/>
            <ac:spMk id="5" creationId="{9F2C8846-0DA2-67B5-ED1D-AA0505425005}"/>
          </ac:spMkLst>
        </pc:spChg>
      </pc:sldChg>
      <pc:sldChg chg="modSp add mod">
        <pc:chgData name="Josh Thompson" userId="7a31bbea-ccc7-4cdc-ae70-7e1181c91a31" providerId="ADAL" clId="{6E4A3E4A-9F90-4A73-BE0F-E05195303443}" dt="2024-05-30T15:23:25.277" v="1276" actId="20577"/>
        <pc:sldMkLst>
          <pc:docMk/>
          <pc:sldMk cId="3877005949" sldId="343"/>
        </pc:sldMkLst>
        <pc:spChg chg="mod">
          <ac:chgData name="Josh Thompson" userId="7a31bbea-ccc7-4cdc-ae70-7e1181c91a31" providerId="ADAL" clId="{6E4A3E4A-9F90-4A73-BE0F-E05195303443}" dt="2024-05-30T15:23:25.277" v="1276" actId="20577"/>
          <ac:spMkLst>
            <pc:docMk/>
            <pc:sldMk cId="3877005949" sldId="343"/>
            <ac:spMk id="4" creationId="{F81227D3-F964-8FCA-9C7D-F5B249A2AAAD}"/>
          </ac:spMkLst>
        </pc:spChg>
      </pc:sldChg>
      <pc:sldChg chg="modSp add mod">
        <pc:chgData name="Josh Thompson" userId="7a31bbea-ccc7-4cdc-ae70-7e1181c91a31" providerId="ADAL" clId="{6E4A3E4A-9F90-4A73-BE0F-E05195303443}" dt="2024-05-30T14:31:29.182" v="1077" actId="27636"/>
        <pc:sldMkLst>
          <pc:docMk/>
          <pc:sldMk cId="4120905842" sldId="347"/>
        </pc:sldMkLst>
        <pc:spChg chg="mod">
          <ac:chgData name="Josh Thompson" userId="7a31bbea-ccc7-4cdc-ae70-7e1181c91a31" providerId="ADAL" clId="{6E4A3E4A-9F90-4A73-BE0F-E05195303443}" dt="2024-05-30T14:31:29.182" v="1077" actId="27636"/>
          <ac:spMkLst>
            <pc:docMk/>
            <pc:sldMk cId="4120905842" sldId="347"/>
            <ac:spMk id="23" creationId="{5CCFF5ED-18D5-E4EE-6CA6-A25E675FCD2B}"/>
          </ac:spMkLst>
        </pc:spChg>
      </pc:sldChg>
      <pc:sldChg chg="addSp delSp modSp add del mod modClrScheme chgLayout">
        <pc:chgData name="Josh Thompson" userId="7a31bbea-ccc7-4cdc-ae70-7e1181c91a31" providerId="ADAL" clId="{6E4A3E4A-9F90-4A73-BE0F-E05195303443}" dt="2024-05-28T12:53:56.027" v="962" actId="47"/>
        <pc:sldMkLst>
          <pc:docMk/>
          <pc:sldMk cId="1453018431" sldId="349"/>
        </pc:sldMkLst>
        <pc:spChg chg="mod ord">
          <ac:chgData name="Josh Thompson" userId="7a31bbea-ccc7-4cdc-ae70-7e1181c91a31" providerId="ADAL" clId="{6E4A3E4A-9F90-4A73-BE0F-E05195303443}" dt="2024-05-27T22:29:23.955" v="922" actId="21"/>
          <ac:spMkLst>
            <pc:docMk/>
            <pc:sldMk cId="1453018431" sldId="349"/>
            <ac:spMk id="2" creationId="{A0ADB4AF-58FB-FEC2-0312-C42DF85AAC3D}"/>
          </ac:spMkLst>
        </pc:spChg>
        <pc:spChg chg="mod ord">
          <ac:chgData name="Josh Thompson" userId="7a31bbea-ccc7-4cdc-ae70-7e1181c91a31" providerId="ADAL" clId="{6E4A3E4A-9F90-4A73-BE0F-E05195303443}" dt="2024-05-27T22:27:26.786" v="912" actId="21"/>
          <ac:spMkLst>
            <pc:docMk/>
            <pc:sldMk cId="1453018431" sldId="349"/>
            <ac:spMk id="4" creationId="{EFA3A56F-F951-44AC-0B5B-C4E89232A09B}"/>
          </ac:spMkLst>
        </pc:spChg>
        <pc:spChg chg="add del mod ord">
          <ac:chgData name="Josh Thompson" userId="7a31bbea-ccc7-4cdc-ae70-7e1181c91a31" providerId="ADAL" clId="{6E4A3E4A-9F90-4A73-BE0F-E05195303443}" dt="2024-05-27T22:24:52.066" v="904" actId="700"/>
          <ac:spMkLst>
            <pc:docMk/>
            <pc:sldMk cId="1453018431" sldId="349"/>
            <ac:spMk id="9" creationId="{2C2DF75F-DDE1-699B-CA32-D91DE0963111}"/>
          </ac:spMkLst>
        </pc:spChg>
        <pc:spChg chg="add del mod ord">
          <ac:chgData name="Josh Thompson" userId="7a31bbea-ccc7-4cdc-ae70-7e1181c91a31" providerId="ADAL" clId="{6E4A3E4A-9F90-4A73-BE0F-E05195303443}" dt="2024-05-27T22:24:52.066" v="904" actId="700"/>
          <ac:spMkLst>
            <pc:docMk/>
            <pc:sldMk cId="1453018431" sldId="349"/>
            <ac:spMk id="10" creationId="{3B27FD41-41B8-4B84-F113-8283F74DBFD3}"/>
          </ac:spMkLst>
        </pc:spChg>
        <pc:picChg chg="mod ord">
          <ac:chgData name="Josh Thompson" userId="7a31bbea-ccc7-4cdc-ae70-7e1181c91a31" providerId="ADAL" clId="{6E4A3E4A-9F90-4A73-BE0F-E05195303443}" dt="2024-05-27T22:24:52.066" v="904" actId="700"/>
          <ac:picMkLst>
            <pc:docMk/>
            <pc:sldMk cId="1453018431" sldId="349"/>
            <ac:picMk id="5" creationId="{6DD6C12E-088E-F43D-B266-019D9C6CF3F9}"/>
          </ac:picMkLst>
        </pc:picChg>
        <pc:picChg chg="del mod">
          <ac:chgData name="Josh Thompson" userId="7a31bbea-ccc7-4cdc-ae70-7e1181c91a31" providerId="ADAL" clId="{6E4A3E4A-9F90-4A73-BE0F-E05195303443}" dt="2024-05-27T22:29:53.903" v="926" actId="21"/>
          <ac:picMkLst>
            <pc:docMk/>
            <pc:sldMk cId="1453018431" sldId="349"/>
            <ac:picMk id="6" creationId="{ED1CC523-3185-B048-C407-3525A2B3EAEF}"/>
          </ac:picMkLst>
        </pc:picChg>
      </pc:sldChg>
      <pc:sldChg chg="delSp modSp add del mod setBg delDesignElem">
        <pc:chgData name="Josh Thompson" userId="7a31bbea-ccc7-4cdc-ae70-7e1181c91a31" providerId="ADAL" clId="{6E4A3E4A-9F90-4A73-BE0F-E05195303443}" dt="2024-05-30T21:20:22.970" v="3632" actId="47"/>
        <pc:sldMkLst>
          <pc:docMk/>
          <pc:sldMk cId="140768485" sldId="350"/>
        </pc:sldMkLst>
        <pc:spChg chg="mod">
          <ac:chgData name="Josh Thompson" userId="7a31bbea-ccc7-4cdc-ae70-7e1181c91a31" providerId="ADAL" clId="{6E4A3E4A-9F90-4A73-BE0F-E05195303443}" dt="2024-05-30T21:18:11.781" v="3610" actId="21"/>
          <ac:spMkLst>
            <pc:docMk/>
            <pc:sldMk cId="140768485" sldId="350"/>
            <ac:spMk id="2" creationId="{278C4AE4-BA60-9FC4-9026-F1BFFD478C77}"/>
          </ac:spMkLst>
        </pc:spChg>
        <pc:spChg chg="mod">
          <ac:chgData name="Josh Thompson" userId="7a31bbea-ccc7-4cdc-ae70-7e1181c91a31" providerId="ADAL" clId="{6E4A3E4A-9F90-4A73-BE0F-E05195303443}" dt="2024-05-30T21:18:55.111" v="3624" actId="27636"/>
          <ac:spMkLst>
            <pc:docMk/>
            <pc:sldMk cId="140768485" sldId="350"/>
            <ac:spMk id="3" creationId="{6ABC165E-75AB-5D2D-CE53-70A2FFDBB846}"/>
          </ac:spMkLst>
        </pc:spChg>
        <pc:spChg chg="del">
          <ac:chgData name="Josh Thompson" userId="7a31bbea-ccc7-4cdc-ae70-7e1181c91a31" providerId="ADAL" clId="{6E4A3E4A-9F90-4A73-BE0F-E05195303443}" dt="2024-05-30T15:28:59.695" v="1290"/>
          <ac:spMkLst>
            <pc:docMk/>
            <pc:sldMk cId="140768485" sldId="350"/>
            <ac:spMk id="9" creationId="{C5176844-69C3-4F79-BE38-EA5BDDF4FEA4}"/>
          </ac:spMkLst>
        </pc:spChg>
        <pc:spChg chg="del">
          <ac:chgData name="Josh Thompson" userId="7a31bbea-ccc7-4cdc-ae70-7e1181c91a31" providerId="ADAL" clId="{6E4A3E4A-9F90-4A73-BE0F-E05195303443}" dt="2024-05-30T15:28:59.695" v="1290"/>
          <ac:spMkLst>
            <pc:docMk/>
            <pc:sldMk cId="140768485" sldId="350"/>
            <ac:spMk id="13" creationId="{A101E513-AF74-4E9D-A31F-99664250722D}"/>
          </ac:spMkLst>
        </pc:spChg>
        <pc:cxnChg chg="del">
          <ac:chgData name="Josh Thompson" userId="7a31bbea-ccc7-4cdc-ae70-7e1181c91a31" providerId="ADAL" clId="{6E4A3E4A-9F90-4A73-BE0F-E05195303443}" dt="2024-05-30T15:28:59.695" v="1290"/>
          <ac:cxnSpMkLst>
            <pc:docMk/>
            <pc:sldMk cId="140768485" sldId="350"/>
            <ac:cxnSpMk id="11" creationId="{33862825-C012-4895-A17E-F3D1F62D89DD}"/>
          </ac:cxnSpMkLst>
        </pc:cxnChg>
      </pc:sldChg>
      <pc:sldChg chg="delSp modSp add mod setBg modClrScheme delDesignElem chgLayout">
        <pc:chgData name="Josh Thompson" userId="7a31bbea-ccc7-4cdc-ae70-7e1181c91a31" providerId="ADAL" clId="{6E4A3E4A-9F90-4A73-BE0F-E05195303443}" dt="2024-05-30T16:42:31.138" v="1614" actId="255"/>
        <pc:sldMkLst>
          <pc:docMk/>
          <pc:sldMk cId="4287526956" sldId="351"/>
        </pc:sldMkLst>
        <pc:spChg chg="del mod ord">
          <ac:chgData name="Josh Thompson" userId="7a31bbea-ccc7-4cdc-ae70-7e1181c91a31" providerId="ADAL" clId="{6E4A3E4A-9F90-4A73-BE0F-E05195303443}" dt="2024-05-30T16:42:17.315" v="1612" actId="478"/>
          <ac:spMkLst>
            <pc:docMk/>
            <pc:sldMk cId="4287526956" sldId="351"/>
            <ac:spMk id="2" creationId="{A30B393F-3A9B-52A6-437B-E9B4CA29E8FA}"/>
          </ac:spMkLst>
        </pc:spChg>
        <pc:spChg chg="mod ord">
          <ac:chgData name="Josh Thompson" userId="7a31bbea-ccc7-4cdc-ae70-7e1181c91a31" providerId="ADAL" clId="{6E4A3E4A-9F90-4A73-BE0F-E05195303443}" dt="2024-05-30T16:42:31.138" v="1614" actId="255"/>
          <ac:spMkLst>
            <pc:docMk/>
            <pc:sldMk cId="4287526956" sldId="351"/>
            <ac:spMk id="31" creationId="{042EC73E-4CBF-8F96-008C-5B7E89892FE3}"/>
          </ac:spMkLst>
        </pc:spChg>
        <pc:spChg chg="del">
          <ac:chgData name="Josh Thompson" userId="7a31bbea-ccc7-4cdc-ae70-7e1181c91a31" providerId="ADAL" clId="{6E4A3E4A-9F90-4A73-BE0F-E05195303443}" dt="2024-05-27T21:37:50.773" v="8"/>
          <ac:spMkLst>
            <pc:docMk/>
            <pc:sldMk cId="4287526956" sldId="351"/>
            <ac:spMk id="37" creationId="{C5176844-69C3-4F79-BE38-EA5BDDF4FEA4}"/>
          </ac:spMkLst>
        </pc:spChg>
        <pc:spChg chg="del">
          <ac:chgData name="Josh Thompson" userId="7a31bbea-ccc7-4cdc-ae70-7e1181c91a31" providerId="ADAL" clId="{6E4A3E4A-9F90-4A73-BE0F-E05195303443}" dt="2024-05-27T21:37:50.773" v="8"/>
          <ac:spMkLst>
            <pc:docMk/>
            <pc:sldMk cId="4287526956" sldId="351"/>
            <ac:spMk id="41" creationId="{A101E513-AF74-4E9D-A31F-99664250722D}"/>
          </ac:spMkLst>
        </pc:spChg>
        <pc:cxnChg chg="del">
          <ac:chgData name="Josh Thompson" userId="7a31bbea-ccc7-4cdc-ae70-7e1181c91a31" providerId="ADAL" clId="{6E4A3E4A-9F90-4A73-BE0F-E05195303443}" dt="2024-05-27T21:37:50.773" v="8"/>
          <ac:cxnSpMkLst>
            <pc:docMk/>
            <pc:sldMk cId="4287526956" sldId="351"/>
            <ac:cxnSpMk id="39" creationId="{AEF97C72-3F89-4F0A-9629-01818B389CF0}"/>
          </ac:cxnSpMkLst>
        </pc:cxnChg>
      </pc:sldChg>
      <pc:sldChg chg="delSp modSp add mod setBg delDesignElem">
        <pc:chgData name="Josh Thompson" userId="7a31bbea-ccc7-4cdc-ae70-7e1181c91a31" providerId="ADAL" clId="{6E4A3E4A-9F90-4A73-BE0F-E05195303443}" dt="2024-05-30T19:22:44.191" v="2172" actId="255"/>
        <pc:sldMkLst>
          <pc:docMk/>
          <pc:sldMk cId="3296104693" sldId="352"/>
        </pc:sldMkLst>
        <pc:spChg chg="mod">
          <ac:chgData name="Josh Thompson" userId="7a31bbea-ccc7-4cdc-ae70-7e1181c91a31" providerId="ADAL" clId="{6E4A3E4A-9F90-4A73-BE0F-E05195303443}" dt="2024-05-30T19:22:44.191" v="2172" actId="255"/>
          <ac:spMkLst>
            <pc:docMk/>
            <pc:sldMk cId="3296104693" sldId="352"/>
            <ac:spMk id="4" creationId="{FCF38412-AE1C-9D4F-1FC3-7D06DDD038CF}"/>
          </ac:spMkLst>
        </pc:spChg>
        <pc:spChg chg="del">
          <ac:chgData name="Josh Thompson" userId="7a31bbea-ccc7-4cdc-ae70-7e1181c91a31" providerId="ADAL" clId="{6E4A3E4A-9F90-4A73-BE0F-E05195303443}" dt="2024-05-27T21:37:50.773" v="8"/>
          <ac:spMkLst>
            <pc:docMk/>
            <pc:sldMk cId="3296104693" sldId="352"/>
            <ac:spMk id="10" creationId="{72411438-92A5-42B0-9C54-EA4FB32ACB5E}"/>
          </ac:spMkLst>
        </pc:spChg>
        <pc:spChg chg="del">
          <ac:chgData name="Josh Thompson" userId="7a31bbea-ccc7-4cdc-ae70-7e1181c91a31" providerId="ADAL" clId="{6E4A3E4A-9F90-4A73-BE0F-E05195303443}" dt="2024-05-27T21:37:50.773" v="8"/>
          <ac:spMkLst>
            <pc:docMk/>
            <pc:sldMk cId="3296104693" sldId="352"/>
            <ac:spMk id="12" creationId="{C5176844-69C3-4F79-BE38-EA5BDDF4FEA4}"/>
          </ac:spMkLst>
        </pc:spChg>
        <pc:spChg chg="del">
          <ac:chgData name="Josh Thompson" userId="7a31bbea-ccc7-4cdc-ae70-7e1181c91a31" providerId="ADAL" clId="{6E4A3E4A-9F90-4A73-BE0F-E05195303443}" dt="2024-05-27T21:37:50.773" v="8"/>
          <ac:spMkLst>
            <pc:docMk/>
            <pc:sldMk cId="3296104693" sldId="352"/>
            <ac:spMk id="16" creationId="{A101E513-AF74-4E9D-A31F-99664250722D}"/>
          </ac:spMkLst>
        </pc:spChg>
        <pc:cxnChg chg="del">
          <ac:chgData name="Josh Thompson" userId="7a31bbea-ccc7-4cdc-ae70-7e1181c91a31" providerId="ADAL" clId="{6E4A3E4A-9F90-4A73-BE0F-E05195303443}" dt="2024-05-27T21:37:50.773" v="8"/>
          <ac:cxnSpMkLst>
            <pc:docMk/>
            <pc:sldMk cId="3296104693" sldId="352"/>
            <ac:cxnSpMk id="14" creationId="{61A0812C-8DCE-4CA2-904B-A5A5C12CA4F3}"/>
          </ac:cxnSpMkLst>
        </pc:cxnChg>
      </pc:sldChg>
      <pc:sldChg chg="delSp modSp add mod setBg delDesignElem">
        <pc:chgData name="Josh Thompson" userId="7a31bbea-ccc7-4cdc-ae70-7e1181c91a31" providerId="ADAL" clId="{6E4A3E4A-9F90-4A73-BE0F-E05195303443}" dt="2024-05-30T19:23:19.197" v="2176" actId="14100"/>
        <pc:sldMkLst>
          <pc:docMk/>
          <pc:sldMk cId="3515258872" sldId="353"/>
        </pc:sldMkLst>
        <pc:spChg chg="mod">
          <ac:chgData name="Josh Thompson" userId="7a31bbea-ccc7-4cdc-ae70-7e1181c91a31" providerId="ADAL" clId="{6E4A3E4A-9F90-4A73-BE0F-E05195303443}" dt="2024-05-30T19:23:15.375" v="2175" actId="14100"/>
          <ac:spMkLst>
            <pc:docMk/>
            <pc:sldMk cId="3515258872" sldId="353"/>
            <ac:spMk id="2" creationId="{7B78E2A2-B294-6ED4-DC1F-474DB2B7B6B4}"/>
          </ac:spMkLst>
        </pc:spChg>
        <pc:spChg chg="mod">
          <ac:chgData name="Josh Thompson" userId="7a31bbea-ccc7-4cdc-ae70-7e1181c91a31" providerId="ADAL" clId="{6E4A3E4A-9F90-4A73-BE0F-E05195303443}" dt="2024-05-30T19:23:19.197" v="2176" actId="14100"/>
          <ac:spMkLst>
            <pc:docMk/>
            <pc:sldMk cId="3515258872" sldId="353"/>
            <ac:spMk id="3" creationId="{DDFE9D65-F367-BCE0-4577-B95B8BB14EB7}"/>
          </ac:spMkLst>
        </pc:spChg>
        <pc:spChg chg="del">
          <ac:chgData name="Josh Thompson" userId="7a31bbea-ccc7-4cdc-ae70-7e1181c91a31" providerId="ADAL" clId="{6E4A3E4A-9F90-4A73-BE0F-E05195303443}" dt="2024-05-27T21:37:50.773" v="8"/>
          <ac:spMkLst>
            <pc:docMk/>
            <pc:sldMk cId="3515258872" sldId="353"/>
            <ac:spMk id="21" creationId="{72411438-92A5-42B0-9C54-EA4FB32ACB5E}"/>
          </ac:spMkLst>
        </pc:spChg>
        <pc:spChg chg="del">
          <ac:chgData name="Josh Thompson" userId="7a31bbea-ccc7-4cdc-ae70-7e1181c91a31" providerId="ADAL" clId="{6E4A3E4A-9F90-4A73-BE0F-E05195303443}" dt="2024-05-27T21:37:50.773" v="8"/>
          <ac:spMkLst>
            <pc:docMk/>
            <pc:sldMk cId="3515258872" sldId="353"/>
            <ac:spMk id="23" creationId="{C5176844-69C3-4F79-BE38-EA5BDDF4FEA4}"/>
          </ac:spMkLst>
        </pc:spChg>
        <pc:spChg chg="del">
          <ac:chgData name="Josh Thompson" userId="7a31bbea-ccc7-4cdc-ae70-7e1181c91a31" providerId="ADAL" clId="{6E4A3E4A-9F90-4A73-BE0F-E05195303443}" dt="2024-05-27T21:37:50.773" v="8"/>
          <ac:spMkLst>
            <pc:docMk/>
            <pc:sldMk cId="3515258872" sldId="353"/>
            <ac:spMk id="27" creationId="{A101E513-AF74-4E9D-A31F-99664250722D}"/>
          </ac:spMkLst>
        </pc:spChg>
        <pc:cxnChg chg="del">
          <ac:chgData name="Josh Thompson" userId="7a31bbea-ccc7-4cdc-ae70-7e1181c91a31" providerId="ADAL" clId="{6E4A3E4A-9F90-4A73-BE0F-E05195303443}" dt="2024-05-27T21:37:50.773" v="8"/>
          <ac:cxnSpMkLst>
            <pc:docMk/>
            <pc:sldMk cId="3515258872" sldId="353"/>
            <ac:cxnSpMk id="25" creationId="{AEF97C72-3F89-4F0A-9629-01818B389CF0}"/>
          </ac:cxnSpMkLst>
        </pc:cxnChg>
      </pc:sldChg>
      <pc:sldChg chg="delSp modSp add setBg delDesignElem">
        <pc:chgData name="Josh Thompson" userId="7a31bbea-ccc7-4cdc-ae70-7e1181c91a31" providerId="ADAL" clId="{6E4A3E4A-9F90-4A73-BE0F-E05195303443}" dt="2024-05-27T21:37:51.379" v="15" actId="27636"/>
        <pc:sldMkLst>
          <pc:docMk/>
          <pc:sldMk cId="3776800586" sldId="354"/>
        </pc:sldMkLst>
        <pc:spChg chg="mod">
          <ac:chgData name="Josh Thompson" userId="7a31bbea-ccc7-4cdc-ae70-7e1181c91a31" providerId="ADAL" clId="{6E4A3E4A-9F90-4A73-BE0F-E05195303443}" dt="2024-05-27T21:37:51.379" v="15" actId="27636"/>
          <ac:spMkLst>
            <pc:docMk/>
            <pc:sldMk cId="3776800586" sldId="354"/>
            <ac:spMk id="2" creationId="{980C15D5-319C-CE24-A89C-9B3464C0B472}"/>
          </ac:spMkLst>
        </pc:spChg>
        <pc:spChg chg="del">
          <ac:chgData name="Josh Thompson" userId="7a31bbea-ccc7-4cdc-ae70-7e1181c91a31" providerId="ADAL" clId="{6E4A3E4A-9F90-4A73-BE0F-E05195303443}" dt="2024-05-27T21:37:50.773" v="8"/>
          <ac:spMkLst>
            <pc:docMk/>
            <pc:sldMk cId="3776800586" sldId="354"/>
            <ac:spMk id="10" creationId="{DD4C4B28-6B4B-4445-8535-F516D74E4AA9}"/>
          </ac:spMkLst>
        </pc:spChg>
        <pc:spChg chg="del">
          <ac:chgData name="Josh Thompson" userId="7a31bbea-ccc7-4cdc-ae70-7e1181c91a31" providerId="ADAL" clId="{6E4A3E4A-9F90-4A73-BE0F-E05195303443}" dt="2024-05-27T21:37:50.773" v="8"/>
          <ac:spMkLst>
            <pc:docMk/>
            <pc:sldMk cId="3776800586" sldId="354"/>
            <ac:spMk id="14" creationId="{55B419A7-F817-4767-8CCB-FB0E189C4ACD}"/>
          </ac:spMkLst>
        </pc:spChg>
        <pc:spChg chg="del">
          <ac:chgData name="Josh Thompson" userId="7a31bbea-ccc7-4cdc-ae70-7e1181c91a31" providerId="ADAL" clId="{6E4A3E4A-9F90-4A73-BE0F-E05195303443}" dt="2024-05-27T21:37:50.773" v="8"/>
          <ac:spMkLst>
            <pc:docMk/>
            <pc:sldMk cId="3776800586" sldId="354"/>
            <ac:spMk id="16" creationId="{ADA271CD-3011-4A05-B4A3-80F1794684F2}"/>
          </ac:spMkLst>
        </pc:spChg>
        <pc:cxnChg chg="del">
          <ac:chgData name="Josh Thompson" userId="7a31bbea-ccc7-4cdc-ae70-7e1181c91a31" providerId="ADAL" clId="{6E4A3E4A-9F90-4A73-BE0F-E05195303443}" dt="2024-05-27T21:37:50.773" v="8"/>
          <ac:cxnSpMkLst>
            <pc:docMk/>
            <pc:sldMk cId="3776800586" sldId="354"/>
            <ac:cxnSpMk id="12" creationId="{0CB1C732-7193-4253-8746-850D090A6B4E}"/>
          </ac:cxnSpMkLst>
        </pc:cxnChg>
      </pc:sldChg>
      <pc:sldChg chg="addSp delSp modSp new mod">
        <pc:chgData name="Josh Thompson" userId="7a31bbea-ccc7-4cdc-ae70-7e1181c91a31" providerId="ADAL" clId="{6E4A3E4A-9F90-4A73-BE0F-E05195303443}" dt="2024-05-30T19:13:53.136" v="2068" actId="20577"/>
        <pc:sldMkLst>
          <pc:docMk/>
          <pc:sldMk cId="3261382270" sldId="355"/>
        </pc:sldMkLst>
        <pc:spChg chg="del mod">
          <ac:chgData name="Josh Thompson" userId="7a31bbea-ccc7-4cdc-ae70-7e1181c91a31" providerId="ADAL" clId="{6E4A3E4A-9F90-4A73-BE0F-E05195303443}" dt="2024-05-27T22:28:38.534" v="920"/>
          <ac:spMkLst>
            <pc:docMk/>
            <pc:sldMk cId="3261382270" sldId="355"/>
            <ac:spMk id="2" creationId="{5E95EDBE-32F7-F4CD-6690-F75B915BCE92}"/>
          </ac:spMkLst>
        </pc:spChg>
        <pc:spChg chg="mod">
          <ac:chgData name="Josh Thompson" userId="7a31bbea-ccc7-4cdc-ae70-7e1181c91a31" providerId="ADAL" clId="{6E4A3E4A-9F90-4A73-BE0F-E05195303443}" dt="2024-05-27T22:27:55.147" v="915" actId="122"/>
          <ac:spMkLst>
            <pc:docMk/>
            <pc:sldMk cId="3261382270" sldId="355"/>
            <ac:spMk id="3" creationId="{46F91587-B21A-2851-5103-0EA9FD60DAAB}"/>
          </ac:spMkLst>
        </pc:spChg>
        <pc:spChg chg="del">
          <ac:chgData name="Josh Thompson" userId="7a31bbea-ccc7-4cdc-ae70-7e1181c91a31" providerId="ADAL" clId="{6E4A3E4A-9F90-4A73-BE0F-E05195303443}" dt="2024-05-27T22:28:00.153" v="916" actId="478"/>
          <ac:spMkLst>
            <pc:docMk/>
            <pc:sldMk cId="3261382270" sldId="355"/>
            <ac:spMk id="4" creationId="{87BF2FFC-9E0D-1697-8ACE-76F6BE664EEC}"/>
          </ac:spMkLst>
        </pc:spChg>
        <pc:spChg chg="mod">
          <ac:chgData name="Josh Thompson" userId="7a31bbea-ccc7-4cdc-ae70-7e1181c91a31" providerId="ADAL" clId="{6E4A3E4A-9F90-4A73-BE0F-E05195303443}" dt="2024-05-30T19:13:53.136" v="2068" actId="20577"/>
          <ac:spMkLst>
            <pc:docMk/>
            <pc:sldMk cId="3261382270" sldId="355"/>
            <ac:spMk id="5" creationId="{38C036F7-A73E-EB4C-0D2B-1B447EFE7E95}"/>
          </ac:spMkLst>
        </pc:spChg>
        <pc:picChg chg="add mod">
          <ac:chgData name="Josh Thompson" userId="7a31bbea-ccc7-4cdc-ae70-7e1181c91a31" providerId="ADAL" clId="{6E4A3E4A-9F90-4A73-BE0F-E05195303443}" dt="2024-05-27T22:28:38.534" v="920"/>
          <ac:picMkLst>
            <pc:docMk/>
            <pc:sldMk cId="3261382270" sldId="355"/>
            <ac:picMk id="6" creationId="{29216C1E-F16D-2A76-DCD8-E2F8FBDC2166}"/>
          </ac:picMkLst>
        </pc:picChg>
        <pc:picChg chg="add mod">
          <ac:chgData name="Josh Thompson" userId="7a31bbea-ccc7-4cdc-ae70-7e1181c91a31" providerId="ADAL" clId="{6E4A3E4A-9F90-4A73-BE0F-E05195303443}" dt="2024-05-27T22:30:10.552" v="961" actId="1037"/>
          <ac:picMkLst>
            <pc:docMk/>
            <pc:sldMk cId="3261382270" sldId="355"/>
            <ac:picMk id="7" creationId="{ED1CC523-3185-B048-C407-3525A2B3EAEF}"/>
          </ac:picMkLst>
        </pc:picChg>
      </pc:sldChg>
      <pc:sldChg chg="modSp add del mod">
        <pc:chgData name="Josh Thompson" userId="7a31bbea-ccc7-4cdc-ae70-7e1181c91a31" providerId="ADAL" clId="{6E4A3E4A-9F90-4A73-BE0F-E05195303443}" dt="2024-05-30T17:03:34.838" v="1768" actId="47"/>
        <pc:sldMkLst>
          <pc:docMk/>
          <pc:sldMk cId="0" sldId="356"/>
        </pc:sldMkLst>
        <pc:spChg chg="mod">
          <ac:chgData name="Josh Thompson" userId="7a31bbea-ccc7-4cdc-ae70-7e1181c91a31" providerId="ADAL" clId="{6E4A3E4A-9F90-4A73-BE0F-E05195303443}" dt="2024-05-30T14:43:08.842" v="1203" actId="255"/>
          <ac:spMkLst>
            <pc:docMk/>
            <pc:sldMk cId="0" sldId="356"/>
            <ac:spMk id="111" creationId="{00000000-0000-0000-0000-000000000000}"/>
          </ac:spMkLst>
        </pc:spChg>
      </pc:sldChg>
      <pc:sldChg chg="add del">
        <pc:chgData name="Josh Thompson" userId="7a31bbea-ccc7-4cdc-ae70-7e1181c91a31" providerId="ADAL" clId="{6E4A3E4A-9F90-4A73-BE0F-E05195303443}" dt="2024-05-28T13:04:28.795" v="999" actId="47"/>
        <pc:sldMkLst>
          <pc:docMk/>
          <pc:sldMk cId="3368758267" sldId="356"/>
        </pc:sldMkLst>
      </pc:sldChg>
      <pc:sldChg chg="add del setBg">
        <pc:chgData name="Josh Thompson" userId="7a31bbea-ccc7-4cdc-ae70-7e1181c91a31" providerId="ADAL" clId="{6E4A3E4A-9F90-4A73-BE0F-E05195303443}" dt="2024-05-30T14:43:35.348" v="1204" actId="47"/>
        <pc:sldMkLst>
          <pc:docMk/>
          <pc:sldMk cId="0" sldId="357"/>
        </pc:sldMkLst>
      </pc:sldChg>
      <pc:sldChg chg="add del ord">
        <pc:chgData name="Josh Thompson" userId="7a31bbea-ccc7-4cdc-ae70-7e1181c91a31" providerId="ADAL" clId="{6E4A3E4A-9F90-4A73-BE0F-E05195303443}" dt="2024-05-30T17:02:45.303" v="1767" actId="47"/>
        <pc:sldMkLst>
          <pc:docMk/>
          <pc:sldMk cId="0" sldId="358"/>
        </pc:sldMkLst>
      </pc:sldChg>
      <pc:sldChg chg="add del setBg">
        <pc:chgData name="Josh Thompson" userId="7a31bbea-ccc7-4cdc-ae70-7e1181c91a31" providerId="ADAL" clId="{6E4A3E4A-9F90-4A73-BE0F-E05195303443}" dt="2024-05-30T17:03:34.838" v="1768" actId="47"/>
        <pc:sldMkLst>
          <pc:docMk/>
          <pc:sldMk cId="0" sldId="359"/>
        </pc:sldMkLst>
      </pc:sldChg>
      <pc:sldChg chg="add del setBg">
        <pc:chgData name="Josh Thompson" userId="7a31bbea-ccc7-4cdc-ae70-7e1181c91a31" providerId="ADAL" clId="{6E4A3E4A-9F90-4A73-BE0F-E05195303443}" dt="2024-05-30T17:03:34.838" v="1768" actId="47"/>
        <pc:sldMkLst>
          <pc:docMk/>
          <pc:sldMk cId="0" sldId="360"/>
        </pc:sldMkLst>
      </pc:sldChg>
      <pc:sldChg chg="add del">
        <pc:chgData name="Josh Thompson" userId="7a31bbea-ccc7-4cdc-ae70-7e1181c91a31" providerId="ADAL" clId="{6E4A3E4A-9F90-4A73-BE0F-E05195303443}" dt="2024-05-30T17:03:34.838" v="1768" actId="47"/>
        <pc:sldMkLst>
          <pc:docMk/>
          <pc:sldMk cId="0" sldId="361"/>
        </pc:sldMkLst>
      </pc:sldChg>
      <pc:sldChg chg="add del">
        <pc:chgData name="Josh Thompson" userId="7a31bbea-ccc7-4cdc-ae70-7e1181c91a31" providerId="ADAL" clId="{6E4A3E4A-9F90-4A73-BE0F-E05195303443}" dt="2024-05-30T17:03:34.838" v="1768" actId="47"/>
        <pc:sldMkLst>
          <pc:docMk/>
          <pc:sldMk cId="0" sldId="362"/>
        </pc:sldMkLst>
      </pc:sldChg>
      <pc:sldChg chg="addSp delSp modSp add mod">
        <pc:chgData name="Josh Thompson" userId="7a31bbea-ccc7-4cdc-ae70-7e1181c91a31" providerId="ADAL" clId="{6E4A3E4A-9F90-4A73-BE0F-E05195303443}" dt="2024-05-30T19:34:53.738" v="2283" actId="255"/>
        <pc:sldMkLst>
          <pc:docMk/>
          <pc:sldMk cId="0" sldId="363"/>
        </pc:sldMkLst>
        <pc:spChg chg="del">
          <ac:chgData name="Josh Thompson" userId="7a31bbea-ccc7-4cdc-ae70-7e1181c91a31" providerId="ADAL" clId="{6E4A3E4A-9F90-4A73-BE0F-E05195303443}" dt="2024-05-30T19:33:26.584" v="2244" actId="478"/>
          <ac:spMkLst>
            <pc:docMk/>
            <pc:sldMk cId="0" sldId="363"/>
            <ac:spMk id="2" creationId="{5A0AC914-B714-8CB9-2224-F03174D396DB}"/>
          </ac:spMkLst>
        </pc:spChg>
        <pc:spChg chg="add del mod">
          <ac:chgData name="Josh Thompson" userId="7a31bbea-ccc7-4cdc-ae70-7e1181c91a31" providerId="ADAL" clId="{6E4A3E4A-9F90-4A73-BE0F-E05195303443}" dt="2024-05-30T19:33:37.752" v="2246" actId="478"/>
          <ac:spMkLst>
            <pc:docMk/>
            <pc:sldMk cId="0" sldId="363"/>
            <ac:spMk id="4" creationId="{1180082C-3B01-3A88-CB1E-5A65A69DA51B}"/>
          </ac:spMkLst>
        </pc:spChg>
        <pc:spChg chg="add mod">
          <ac:chgData name="Josh Thompson" userId="7a31bbea-ccc7-4cdc-ae70-7e1181c91a31" providerId="ADAL" clId="{6E4A3E4A-9F90-4A73-BE0F-E05195303443}" dt="2024-05-30T19:34:53.738" v="2283" actId="255"/>
          <ac:spMkLst>
            <pc:docMk/>
            <pc:sldMk cId="0" sldId="363"/>
            <ac:spMk id="6" creationId="{EAEFAD84-A171-4D05-6295-EAA2C55F7C60}"/>
          </ac:spMkLst>
        </pc:spChg>
        <pc:spChg chg="add mod">
          <ac:chgData name="Josh Thompson" userId="7a31bbea-ccc7-4cdc-ae70-7e1181c91a31" providerId="ADAL" clId="{6E4A3E4A-9F90-4A73-BE0F-E05195303443}" dt="2024-05-30T19:34:34.483" v="2280" actId="14100"/>
          <ac:spMkLst>
            <pc:docMk/>
            <pc:sldMk cId="0" sldId="363"/>
            <ac:spMk id="8" creationId="{7FF164C8-CFCF-F683-74D9-CDBADF258016}"/>
          </ac:spMkLst>
        </pc:spChg>
        <pc:spChg chg="del">
          <ac:chgData name="Josh Thompson" userId="7a31bbea-ccc7-4cdc-ae70-7e1181c91a31" providerId="ADAL" clId="{6E4A3E4A-9F90-4A73-BE0F-E05195303443}" dt="2024-05-30T19:33:32.398" v="2245" actId="478"/>
          <ac:spMkLst>
            <pc:docMk/>
            <pc:sldMk cId="0" sldId="363"/>
            <ac:spMk id="4099" creationId="{00000000-0000-0000-0000-000000000000}"/>
          </ac:spMkLst>
        </pc:spChg>
      </pc:sldChg>
      <pc:sldChg chg="modSp add del mod">
        <pc:chgData name="Josh Thompson" userId="7a31bbea-ccc7-4cdc-ae70-7e1181c91a31" providerId="ADAL" clId="{6E4A3E4A-9F90-4A73-BE0F-E05195303443}" dt="2024-05-30T19:53:43.089" v="2518" actId="47"/>
        <pc:sldMkLst>
          <pc:docMk/>
          <pc:sldMk cId="0" sldId="364"/>
        </pc:sldMkLst>
        <pc:spChg chg="mod">
          <ac:chgData name="Josh Thompson" userId="7a31bbea-ccc7-4cdc-ae70-7e1181c91a31" providerId="ADAL" clId="{6E4A3E4A-9F90-4A73-BE0F-E05195303443}" dt="2024-05-30T19:46:14.030" v="2319" actId="21"/>
          <ac:spMkLst>
            <pc:docMk/>
            <pc:sldMk cId="0" sldId="364"/>
            <ac:spMk id="10242" creationId="{00000000-0000-0000-0000-000000000000}"/>
          </ac:spMkLst>
        </pc:spChg>
        <pc:spChg chg="mod">
          <ac:chgData name="Josh Thompson" userId="7a31bbea-ccc7-4cdc-ae70-7e1181c91a31" providerId="ADAL" clId="{6E4A3E4A-9F90-4A73-BE0F-E05195303443}" dt="2024-05-30T19:46:00.085" v="2317" actId="21"/>
          <ac:spMkLst>
            <pc:docMk/>
            <pc:sldMk cId="0" sldId="364"/>
            <ac:spMk id="10243" creationId="{00000000-0000-0000-0000-000000000000}"/>
          </ac:spMkLst>
        </pc:spChg>
      </pc:sldChg>
      <pc:sldChg chg="modSp add del mod">
        <pc:chgData name="Josh Thompson" userId="7a31bbea-ccc7-4cdc-ae70-7e1181c91a31" providerId="ADAL" clId="{6E4A3E4A-9F90-4A73-BE0F-E05195303443}" dt="2024-05-30T21:13:31.080" v="3512" actId="47"/>
        <pc:sldMkLst>
          <pc:docMk/>
          <pc:sldMk cId="0" sldId="365"/>
        </pc:sldMkLst>
        <pc:spChg chg="mod">
          <ac:chgData name="Josh Thompson" userId="7a31bbea-ccc7-4cdc-ae70-7e1181c91a31" providerId="ADAL" clId="{6E4A3E4A-9F90-4A73-BE0F-E05195303443}" dt="2024-05-30T21:12:46.703" v="3316" actId="21"/>
          <ac:spMkLst>
            <pc:docMk/>
            <pc:sldMk cId="0" sldId="365"/>
            <ac:spMk id="19459" creationId="{00000000-0000-0000-0000-000000000000}"/>
          </ac:spMkLst>
        </pc:spChg>
      </pc:sldChg>
      <pc:sldChg chg="addSp modSp new mod">
        <pc:chgData name="Josh Thompson" userId="7a31bbea-ccc7-4cdc-ae70-7e1181c91a31" providerId="ADAL" clId="{6E4A3E4A-9F90-4A73-BE0F-E05195303443}" dt="2024-05-30T16:40:06.094" v="1526" actId="20577"/>
        <pc:sldMkLst>
          <pc:docMk/>
          <pc:sldMk cId="1476939471" sldId="366"/>
        </pc:sldMkLst>
        <pc:spChg chg="mod">
          <ac:chgData name="Josh Thompson" userId="7a31bbea-ccc7-4cdc-ae70-7e1181c91a31" providerId="ADAL" clId="{6E4A3E4A-9F90-4A73-BE0F-E05195303443}" dt="2024-05-30T16:21:46.293" v="1313" actId="255"/>
          <ac:spMkLst>
            <pc:docMk/>
            <pc:sldMk cId="1476939471" sldId="366"/>
            <ac:spMk id="2" creationId="{DBA4953A-A1FE-FB5C-009E-3178E34BCB12}"/>
          </ac:spMkLst>
        </pc:spChg>
        <pc:spChg chg="add mod">
          <ac:chgData name="Josh Thompson" userId="7a31bbea-ccc7-4cdc-ae70-7e1181c91a31" providerId="ADAL" clId="{6E4A3E4A-9F90-4A73-BE0F-E05195303443}" dt="2024-05-30T16:40:06.094" v="1526" actId="20577"/>
          <ac:spMkLst>
            <pc:docMk/>
            <pc:sldMk cId="1476939471" sldId="366"/>
            <ac:spMk id="3" creationId="{D0D58B72-3532-C078-8371-F19FB1A80384}"/>
          </ac:spMkLst>
        </pc:spChg>
      </pc:sldChg>
      <pc:sldChg chg="add">
        <pc:chgData name="Josh Thompson" userId="7a31bbea-ccc7-4cdc-ae70-7e1181c91a31" providerId="ADAL" clId="{6E4A3E4A-9F90-4A73-BE0F-E05195303443}" dt="2024-05-30T14:33:52.369" v="1078"/>
        <pc:sldMkLst>
          <pc:docMk/>
          <pc:sldMk cId="315410656" sldId="367"/>
        </pc:sldMkLst>
      </pc:sldChg>
      <pc:sldChg chg="modSp add">
        <pc:chgData name="Josh Thompson" userId="7a31bbea-ccc7-4cdc-ae70-7e1181c91a31" providerId="ADAL" clId="{6E4A3E4A-9F90-4A73-BE0F-E05195303443}" dt="2024-05-30T14:40:09.558" v="1186" actId="20577"/>
        <pc:sldMkLst>
          <pc:docMk/>
          <pc:sldMk cId="1238518622" sldId="368"/>
        </pc:sldMkLst>
        <pc:spChg chg="mod">
          <ac:chgData name="Josh Thompson" userId="7a31bbea-ccc7-4cdc-ae70-7e1181c91a31" providerId="ADAL" clId="{6E4A3E4A-9F90-4A73-BE0F-E05195303443}" dt="2024-05-30T14:40:09.558" v="1186" actId="20577"/>
          <ac:spMkLst>
            <pc:docMk/>
            <pc:sldMk cId="1238518622" sldId="368"/>
            <ac:spMk id="4" creationId="{18C49848-F0FD-89B4-B130-37E0911DB6DF}"/>
          </ac:spMkLst>
        </pc:spChg>
      </pc:sldChg>
      <pc:sldChg chg="new del">
        <pc:chgData name="Josh Thompson" userId="7a31bbea-ccc7-4cdc-ae70-7e1181c91a31" providerId="ADAL" clId="{6E4A3E4A-9F90-4A73-BE0F-E05195303443}" dt="2024-05-30T17:03:39.780" v="1769" actId="47"/>
        <pc:sldMkLst>
          <pc:docMk/>
          <pc:sldMk cId="550613430" sldId="369"/>
        </pc:sldMkLst>
      </pc:sldChg>
      <pc:sldChg chg="new del ord">
        <pc:chgData name="Josh Thompson" userId="7a31bbea-ccc7-4cdc-ae70-7e1181c91a31" providerId="ADAL" clId="{6E4A3E4A-9F90-4A73-BE0F-E05195303443}" dt="2024-05-30T17:03:41.817" v="1770" actId="47"/>
        <pc:sldMkLst>
          <pc:docMk/>
          <pc:sldMk cId="2521855902" sldId="370"/>
        </pc:sldMkLst>
      </pc:sldChg>
      <pc:sldChg chg="add del">
        <pc:chgData name="Josh Thompson" userId="7a31bbea-ccc7-4cdc-ae70-7e1181c91a31" providerId="ADAL" clId="{6E4A3E4A-9F90-4A73-BE0F-E05195303443}" dt="2024-05-30T17:03:34.838" v="1768" actId="47"/>
        <pc:sldMkLst>
          <pc:docMk/>
          <pc:sldMk cId="3173095983" sldId="371"/>
        </pc:sldMkLst>
      </pc:sldChg>
      <pc:sldChg chg="add del">
        <pc:chgData name="Josh Thompson" userId="7a31bbea-ccc7-4cdc-ae70-7e1181c91a31" providerId="ADAL" clId="{6E4A3E4A-9F90-4A73-BE0F-E05195303443}" dt="2024-05-30T17:03:34.838" v="1768" actId="47"/>
        <pc:sldMkLst>
          <pc:docMk/>
          <pc:sldMk cId="1824449514" sldId="372"/>
        </pc:sldMkLst>
      </pc:sldChg>
      <pc:sldChg chg="add">
        <pc:chgData name="Josh Thompson" userId="7a31bbea-ccc7-4cdc-ae70-7e1181c91a31" providerId="ADAL" clId="{6E4A3E4A-9F90-4A73-BE0F-E05195303443}" dt="2024-05-30T15:15:37.788" v="1208"/>
        <pc:sldMkLst>
          <pc:docMk/>
          <pc:sldMk cId="950454184" sldId="373"/>
        </pc:sldMkLst>
      </pc:sldChg>
      <pc:sldChg chg="add del">
        <pc:chgData name="Josh Thompson" userId="7a31bbea-ccc7-4cdc-ae70-7e1181c91a31" providerId="ADAL" clId="{6E4A3E4A-9F90-4A73-BE0F-E05195303443}" dt="2024-05-30T15:18:26.916" v="1229"/>
        <pc:sldMkLst>
          <pc:docMk/>
          <pc:sldMk cId="1793547646" sldId="374"/>
        </pc:sldMkLst>
      </pc:sldChg>
      <pc:sldChg chg="modSp add mod">
        <pc:chgData name="Josh Thompson" userId="7a31bbea-ccc7-4cdc-ae70-7e1181c91a31" providerId="ADAL" clId="{6E4A3E4A-9F90-4A73-BE0F-E05195303443}" dt="2024-05-30T19:10:23.984" v="2060" actId="20577"/>
        <pc:sldMkLst>
          <pc:docMk/>
          <pc:sldMk cId="2756035885" sldId="374"/>
        </pc:sldMkLst>
        <pc:spChg chg="mod">
          <ac:chgData name="Josh Thompson" userId="7a31bbea-ccc7-4cdc-ae70-7e1181c91a31" providerId="ADAL" clId="{6E4A3E4A-9F90-4A73-BE0F-E05195303443}" dt="2024-05-30T19:08:28.945" v="1994" actId="255"/>
          <ac:spMkLst>
            <pc:docMk/>
            <pc:sldMk cId="2756035885" sldId="374"/>
            <ac:spMk id="2" creationId="{8CB32B0D-F3DD-0976-DD01-B08797201897}"/>
          </ac:spMkLst>
        </pc:spChg>
        <pc:spChg chg="mod">
          <ac:chgData name="Josh Thompson" userId="7a31bbea-ccc7-4cdc-ae70-7e1181c91a31" providerId="ADAL" clId="{6E4A3E4A-9F90-4A73-BE0F-E05195303443}" dt="2024-05-30T19:10:23.984" v="2060" actId="20577"/>
          <ac:spMkLst>
            <pc:docMk/>
            <pc:sldMk cId="2756035885" sldId="374"/>
            <ac:spMk id="20" creationId="{1E2F6D19-7925-58DF-53FC-47B014578BE0}"/>
          </ac:spMkLst>
        </pc:spChg>
      </pc:sldChg>
      <pc:sldChg chg="addSp modSp add mod">
        <pc:chgData name="Josh Thompson" userId="7a31bbea-ccc7-4cdc-ae70-7e1181c91a31" providerId="ADAL" clId="{6E4A3E4A-9F90-4A73-BE0F-E05195303443}" dt="2024-05-30T16:53:30.524" v="1734" actId="255"/>
        <pc:sldMkLst>
          <pc:docMk/>
          <pc:sldMk cId="3450499385" sldId="375"/>
        </pc:sldMkLst>
        <pc:spChg chg="mod">
          <ac:chgData name="Josh Thompson" userId="7a31bbea-ccc7-4cdc-ae70-7e1181c91a31" providerId="ADAL" clId="{6E4A3E4A-9F90-4A73-BE0F-E05195303443}" dt="2024-05-30T16:53:30.524" v="1734" actId="255"/>
          <ac:spMkLst>
            <pc:docMk/>
            <pc:sldMk cId="3450499385" sldId="375"/>
            <ac:spMk id="77" creationId="{D9A0AA8E-BE3B-E949-89DB-0208EE4A67DD}"/>
          </ac:spMkLst>
        </pc:spChg>
        <pc:picChg chg="add mod">
          <ac:chgData name="Josh Thompson" userId="7a31bbea-ccc7-4cdc-ae70-7e1181c91a31" providerId="ADAL" clId="{6E4A3E4A-9F90-4A73-BE0F-E05195303443}" dt="2024-05-30T15:19:59.627" v="1234"/>
          <ac:picMkLst>
            <pc:docMk/>
            <pc:sldMk cId="3450499385" sldId="375"/>
            <ac:picMk id="2" creationId="{88352A31-0535-22BA-5A44-A24D133E480C}"/>
          </ac:picMkLst>
        </pc:picChg>
        <pc:picChg chg="add mod">
          <ac:chgData name="Josh Thompson" userId="7a31bbea-ccc7-4cdc-ae70-7e1181c91a31" providerId="ADAL" clId="{6E4A3E4A-9F90-4A73-BE0F-E05195303443}" dt="2024-05-30T15:20:46.414" v="1250" actId="1076"/>
          <ac:picMkLst>
            <pc:docMk/>
            <pc:sldMk cId="3450499385" sldId="375"/>
            <ac:picMk id="3" creationId="{CFB83717-558F-5319-6320-8568B4CD9A13}"/>
          </ac:picMkLst>
        </pc:picChg>
        <pc:picChg chg="add mod">
          <ac:chgData name="Josh Thompson" userId="7a31bbea-ccc7-4cdc-ae70-7e1181c91a31" providerId="ADAL" clId="{6E4A3E4A-9F90-4A73-BE0F-E05195303443}" dt="2024-05-30T15:20:10.851" v="1239"/>
          <ac:picMkLst>
            <pc:docMk/>
            <pc:sldMk cId="3450499385" sldId="375"/>
            <ac:picMk id="8" creationId="{4760AF1A-5234-B5BE-9E03-562C71B5619E}"/>
          </ac:picMkLst>
        </pc:picChg>
        <pc:picChg chg="add mod">
          <ac:chgData name="Josh Thompson" userId="7a31bbea-ccc7-4cdc-ae70-7e1181c91a31" providerId="ADAL" clId="{6E4A3E4A-9F90-4A73-BE0F-E05195303443}" dt="2024-05-30T15:20:49.777" v="1251" actId="1076"/>
          <ac:picMkLst>
            <pc:docMk/>
            <pc:sldMk cId="3450499385" sldId="375"/>
            <ac:picMk id="10" creationId="{B5069262-500F-BDBB-D18A-5D7955576E39}"/>
          </ac:picMkLst>
        </pc:picChg>
        <pc:picChg chg="add mod">
          <ac:chgData name="Josh Thompson" userId="7a31bbea-ccc7-4cdc-ae70-7e1181c91a31" providerId="ADAL" clId="{6E4A3E4A-9F90-4A73-BE0F-E05195303443}" dt="2024-05-30T15:20:21.493" v="1242"/>
          <ac:picMkLst>
            <pc:docMk/>
            <pc:sldMk cId="3450499385" sldId="375"/>
            <ac:picMk id="12" creationId="{152359AF-E9BD-C1D0-C9F5-105A3679892D}"/>
          </ac:picMkLst>
        </pc:picChg>
        <pc:picChg chg="add mod">
          <ac:chgData name="Josh Thompson" userId="7a31bbea-ccc7-4cdc-ae70-7e1181c91a31" providerId="ADAL" clId="{6E4A3E4A-9F90-4A73-BE0F-E05195303443}" dt="2024-05-30T15:20:51.996" v="1252" actId="1076"/>
          <ac:picMkLst>
            <pc:docMk/>
            <pc:sldMk cId="3450499385" sldId="375"/>
            <ac:picMk id="13" creationId="{0AA6D888-7C80-015A-7524-85D9DFDD7D21}"/>
          </ac:picMkLst>
        </pc:picChg>
        <pc:picChg chg="add mod">
          <ac:chgData name="Josh Thompson" userId="7a31bbea-ccc7-4cdc-ae70-7e1181c91a31" providerId="ADAL" clId="{6E4A3E4A-9F90-4A73-BE0F-E05195303443}" dt="2024-05-30T15:20:31.014" v="1245"/>
          <ac:picMkLst>
            <pc:docMk/>
            <pc:sldMk cId="3450499385" sldId="375"/>
            <ac:picMk id="14" creationId="{5F185A75-B3A4-F1DB-2E6C-2091F5F233BE}"/>
          </ac:picMkLst>
        </pc:picChg>
        <pc:picChg chg="add mod">
          <ac:chgData name="Josh Thompson" userId="7a31bbea-ccc7-4cdc-ae70-7e1181c91a31" providerId="ADAL" clId="{6E4A3E4A-9F90-4A73-BE0F-E05195303443}" dt="2024-05-30T15:20:35.112" v="1247" actId="1076"/>
          <ac:picMkLst>
            <pc:docMk/>
            <pc:sldMk cId="3450499385" sldId="375"/>
            <ac:picMk id="15" creationId="{CF137C07-7196-88A1-E584-194C47444A35}"/>
          </ac:picMkLst>
        </pc:picChg>
      </pc:sldChg>
      <pc:sldChg chg="add del">
        <pc:chgData name="Josh Thompson" userId="7a31bbea-ccc7-4cdc-ae70-7e1181c91a31" providerId="ADAL" clId="{6E4A3E4A-9F90-4A73-BE0F-E05195303443}" dt="2024-05-30T15:18:26.916" v="1229"/>
        <pc:sldMkLst>
          <pc:docMk/>
          <pc:sldMk cId="3620821433" sldId="375"/>
        </pc:sldMkLst>
      </pc:sldChg>
      <pc:sldChg chg="new del">
        <pc:chgData name="Josh Thompson" userId="7a31bbea-ccc7-4cdc-ae70-7e1181c91a31" providerId="ADAL" clId="{6E4A3E4A-9F90-4A73-BE0F-E05195303443}" dt="2024-05-30T16:53:55.831" v="1735" actId="2696"/>
        <pc:sldMkLst>
          <pc:docMk/>
          <pc:sldMk cId="2435605318" sldId="376"/>
        </pc:sldMkLst>
      </pc:sldChg>
      <pc:sldChg chg="addSp delSp modSp new add del mod ord">
        <pc:chgData name="Josh Thompson" userId="7a31bbea-ccc7-4cdc-ae70-7e1181c91a31" providerId="ADAL" clId="{6E4A3E4A-9F90-4A73-BE0F-E05195303443}" dt="2024-05-30T17:01:16.786" v="1759" actId="1076"/>
        <pc:sldMkLst>
          <pc:docMk/>
          <pc:sldMk cId="4062049266" sldId="377"/>
        </pc:sldMkLst>
        <pc:spChg chg="mod">
          <ac:chgData name="Josh Thompson" userId="7a31bbea-ccc7-4cdc-ae70-7e1181c91a31" providerId="ADAL" clId="{6E4A3E4A-9F90-4A73-BE0F-E05195303443}" dt="2024-05-30T17:01:16.786" v="1759" actId="1076"/>
          <ac:spMkLst>
            <pc:docMk/>
            <pc:sldMk cId="4062049266" sldId="377"/>
            <ac:spMk id="2" creationId="{089E48EE-36F1-E683-7547-B738BEB7A459}"/>
          </ac:spMkLst>
        </pc:spChg>
        <pc:picChg chg="add del mod">
          <ac:chgData name="Josh Thompson" userId="7a31bbea-ccc7-4cdc-ae70-7e1181c91a31" providerId="ADAL" clId="{6E4A3E4A-9F90-4A73-BE0F-E05195303443}" dt="2024-05-30T16:58:20.661" v="1746" actId="478"/>
          <ac:picMkLst>
            <pc:docMk/>
            <pc:sldMk cId="4062049266" sldId="377"/>
            <ac:picMk id="4" creationId="{A5C0D15B-1742-53FB-5214-B4BE30A4A83A}"/>
          </ac:picMkLst>
        </pc:picChg>
        <pc:picChg chg="add del mod">
          <ac:chgData name="Josh Thompson" userId="7a31bbea-ccc7-4cdc-ae70-7e1181c91a31" providerId="ADAL" clId="{6E4A3E4A-9F90-4A73-BE0F-E05195303443}" dt="2024-05-30T16:58:46.246" v="1750" actId="478"/>
          <ac:picMkLst>
            <pc:docMk/>
            <pc:sldMk cId="4062049266" sldId="377"/>
            <ac:picMk id="6" creationId="{6B5DD359-BA39-E94D-E7E3-8EA6FE240F85}"/>
          </ac:picMkLst>
        </pc:picChg>
        <pc:picChg chg="add mod">
          <ac:chgData name="Josh Thompson" userId="7a31bbea-ccc7-4cdc-ae70-7e1181c91a31" providerId="ADAL" clId="{6E4A3E4A-9F90-4A73-BE0F-E05195303443}" dt="2024-05-30T16:59:21.977" v="1755" actId="1076"/>
          <ac:picMkLst>
            <pc:docMk/>
            <pc:sldMk cId="4062049266" sldId="377"/>
            <ac:picMk id="8" creationId="{A875FEDB-2218-14BE-AF54-B67F7FBDC1BC}"/>
          </ac:picMkLst>
        </pc:picChg>
      </pc:sldChg>
      <pc:sldChg chg="delSp modSp add mod ord setBg delDesignElem">
        <pc:chgData name="Josh Thompson" userId="7a31bbea-ccc7-4cdc-ae70-7e1181c91a31" providerId="ADAL" clId="{6E4A3E4A-9F90-4A73-BE0F-E05195303443}" dt="2024-05-30T17:01:53.896" v="1763" actId="255"/>
        <pc:sldMkLst>
          <pc:docMk/>
          <pc:sldMk cId="950257875" sldId="378"/>
        </pc:sldMkLst>
        <pc:spChg chg="mod">
          <ac:chgData name="Josh Thompson" userId="7a31bbea-ccc7-4cdc-ae70-7e1181c91a31" providerId="ADAL" clId="{6E4A3E4A-9F90-4A73-BE0F-E05195303443}" dt="2024-05-30T17:01:53.896" v="1763" actId="255"/>
          <ac:spMkLst>
            <pc:docMk/>
            <pc:sldMk cId="950257875" sldId="378"/>
            <ac:spMk id="3" creationId="{7F1AD18B-3C70-0211-C99B-740E48283AA9}"/>
          </ac:spMkLst>
        </pc:spChg>
        <pc:spChg chg="mod">
          <ac:chgData name="Josh Thompson" userId="7a31bbea-ccc7-4cdc-ae70-7e1181c91a31" providerId="ADAL" clId="{6E4A3E4A-9F90-4A73-BE0F-E05195303443}" dt="2024-05-30T15:27:14.048" v="1283" actId="27636"/>
          <ac:spMkLst>
            <pc:docMk/>
            <pc:sldMk cId="950257875" sldId="378"/>
            <ac:spMk id="4" creationId="{6BB83830-9EF4-0FBD-0522-CC106F3BD587}"/>
          </ac:spMkLst>
        </pc:spChg>
        <pc:spChg chg="del">
          <ac:chgData name="Josh Thompson" userId="7a31bbea-ccc7-4cdc-ae70-7e1181c91a31" providerId="ADAL" clId="{6E4A3E4A-9F90-4A73-BE0F-E05195303443}" dt="2024-05-30T15:27:13.964" v="1282"/>
          <ac:spMkLst>
            <pc:docMk/>
            <pc:sldMk cId="950257875" sldId="378"/>
            <ac:spMk id="41" creationId="{C5176844-69C3-4F79-BE38-EA5BDDF4FEA4}"/>
          </ac:spMkLst>
        </pc:spChg>
        <pc:spChg chg="del">
          <ac:chgData name="Josh Thompson" userId="7a31bbea-ccc7-4cdc-ae70-7e1181c91a31" providerId="ADAL" clId="{6E4A3E4A-9F90-4A73-BE0F-E05195303443}" dt="2024-05-30T15:27:13.964" v="1282"/>
          <ac:spMkLst>
            <pc:docMk/>
            <pc:sldMk cId="950257875" sldId="378"/>
            <ac:spMk id="42" creationId="{72411438-92A5-42B0-9C54-EA4FB32ACB5E}"/>
          </ac:spMkLst>
        </pc:spChg>
        <pc:spChg chg="del">
          <ac:chgData name="Josh Thompson" userId="7a31bbea-ccc7-4cdc-ae70-7e1181c91a31" providerId="ADAL" clId="{6E4A3E4A-9F90-4A73-BE0F-E05195303443}" dt="2024-05-30T15:27:13.964" v="1282"/>
          <ac:spMkLst>
            <pc:docMk/>
            <pc:sldMk cId="950257875" sldId="378"/>
            <ac:spMk id="45" creationId="{A101E513-AF74-4E9D-A31F-99664250722D}"/>
          </ac:spMkLst>
        </pc:spChg>
        <pc:cxnChg chg="del">
          <ac:chgData name="Josh Thompson" userId="7a31bbea-ccc7-4cdc-ae70-7e1181c91a31" providerId="ADAL" clId="{6E4A3E4A-9F90-4A73-BE0F-E05195303443}" dt="2024-05-30T15:27:13.964" v="1282"/>
          <ac:cxnSpMkLst>
            <pc:docMk/>
            <pc:sldMk cId="950257875" sldId="378"/>
            <ac:cxnSpMk id="43" creationId="{C1FC086D-39EC-448D-97E7-FF232355AE19}"/>
          </ac:cxnSpMkLst>
        </pc:cxnChg>
      </pc:sldChg>
      <pc:sldChg chg="modSp add mod">
        <pc:chgData name="Josh Thompson" userId="7a31bbea-ccc7-4cdc-ae70-7e1181c91a31" providerId="ADAL" clId="{6E4A3E4A-9F90-4A73-BE0F-E05195303443}" dt="2024-05-30T17:02:16.788" v="1766" actId="255"/>
        <pc:sldMkLst>
          <pc:docMk/>
          <pc:sldMk cId="97657139" sldId="379"/>
        </pc:sldMkLst>
        <pc:spChg chg="mod">
          <ac:chgData name="Josh Thompson" userId="7a31bbea-ccc7-4cdc-ae70-7e1181c91a31" providerId="ADAL" clId="{6E4A3E4A-9F90-4A73-BE0F-E05195303443}" dt="2024-05-30T17:02:16.788" v="1766" actId="255"/>
          <ac:spMkLst>
            <pc:docMk/>
            <pc:sldMk cId="97657139" sldId="379"/>
            <ac:spMk id="2" creationId="{F873A3AE-6028-4281-AC21-D5F00D301BAC}"/>
          </ac:spMkLst>
        </pc:spChg>
        <pc:spChg chg="mod">
          <ac:chgData name="Josh Thompson" userId="7a31bbea-ccc7-4cdc-ae70-7e1181c91a31" providerId="ADAL" clId="{6E4A3E4A-9F90-4A73-BE0F-E05195303443}" dt="2024-05-30T15:27:47.522" v="1287" actId="27636"/>
          <ac:spMkLst>
            <pc:docMk/>
            <pc:sldMk cId="97657139" sldId="379"/>
            <ac:spMk id="4" creationId="{6BB83830-9EF4-0FBD-0522-CC106F3BD587}"/>
          </ac:spMkLst>
        </pc:spChg>
      </pc:sldChg>
      <pc:sldChg chg="add">
        <pc:chgData name="Josh Thompson" userId="7a31bbea-ccc7-4cdc-ae70-7e1181c91a31" providerId="ADAL" clId="{6E4A3E4A-9F90-4A73-BE0F-E05195303443}" dt="2024-05-30T15:28:39.291" v="1288"/>
        <pc:sldMkLst>
          <pc:docMk/>
          <pc:sldMk cId="3634594359" sldId="380"/>
        </pc:sldMkLst>
      </pc:sldChg>
      <pc:sldChg chg="addSp delSp add del setBg delDesignElem">
        <pc:chgData name="Josh Thompson" userId="7a31bbea-ccc7-4cdc-ae70-7e1181c91a31" providerId="ADAL" clId="{6E4A3E4A-9F90-4A73-BE0F-E05195303443}" dt="2024-05-30T16:47:43.757" v="1617"/>
        <pc:sldMkLst>
          <pc:docMk/>
          <pc:sldMk cId="1942790492" sldId="381"/>
        </pc:sldMkLst>
        <pc:spChg chg="add del">
          <ac:chgData name="Josh Thompson" userId="7a31bbea-ccc7-4cdc-ae70-7e1181c91a31" providerId="ADAL" clId="{6E4A3E4A-9F90-4A73-BE0F-E05195303443}" dt="2024-05-30T16:47:43.757" v="1617"/>
          <ac:spMkLst>
            <pc:docMk/>
            <pc:sldMk cId="1942790492" sldId="381"/>
            <ac:spMk id="11" creationId="{DD4C4B28-6B4B-4445-8535-F516D74E4AA9}"/>
          </ac:spMkLst>
        </pc:spChg>
        <pc:spChg chg="add del">
          <ac:chgData name="Josh Thompson" userId="7a31bbea-ccc7-4cdc-ae70-7e1181c91a31" providerId="ADAL" clId="{6E4A3E4A-9F90-4A73-BE0F-E05195303443}" dt="2024-05-30T16:47:43.757" v="1617"/>
          <ac:spMkLst>
            <pc:docMk/>
            <pc:sldMk cId="1942790492" sldId="381"/>
            <ac:spMk id="15" creationId="{55B419A7-F817-4767-8CCB-FB0E189C4ACD}"/>
          </ac:spMkLst>
        </pc:spChg>
        <pc:spChg chg="add del">
          <ac:chgData name="Josh Thompson" userId="7a31bbea-ccc7-4cdc-ae70-7e1181c91a31" providerId="ADAL" clId="{6E4A3E4A-9F90-4A73-BE0F-E05195303443}" dt="2024-05-30T16:47:43.757" v="1617"/>
          <ac:spMkLst>
            <pc:docMk/>
            <pc:sldMk cId="1942790492" sldId="381"/>
            <ac:spMk id="17" creationId="{7021D92D-08FF-45A6-9109-AC9462C7E8E3}"/>
          </ac:spMkLst>
        </pc:spChg>
        <pc:spChg chg="add del">
          <ac:chgData name="Josh Thompson" userId="7a31bbea-ccc7-4cdc-ae70-7e1181c91a31" providerId="ADAL" clId="{6E4A3E4A-9F90-4A73-BE0F-E05195303443}" dt="2024-05-30T16:47:43.757" v="1617"/>
          <ac:spMkLst>
            <pc:docMk/>
            <pc:sldMk cId="1942790492" sldId="381"/>
            <ac:spMk id="19" creationId="{CD14F0CE-4A68-4F5C-AC85-FF283F9242FA}"/>
          </ac:spMkLst>
        </pc:spChg>
        <pc:cxnChg chg="add del">
          <ac:chgData name="Josh Thompson" userId="7a31bbea-ccc7-4cdc-ae70-7e1181c91a31" providerId="ADAL" clId="{6E4A3E4A-9F90-4A73-BE0F-E05195303443}" dt="2024-05-30T16:47:43.757" v="1617"/>
          <ac:cxnSpMkLst>
            <pc:docMk/>
            <pc:sldMk cId="1942790492" sldId="381"/>
            <ac:cxnSpMk id="13" creationId="{0CB1C732-7193-4253-8746-850D090A6B4E}"/>
          </ac:cxnSpMkLst>
        </pc:cxnChg>
      </pc:sldChg>
      <pc:sldChg chg="addSp delSp modSp add mod">
        <pc:chgData name="Josh Thompson" userId="7a31bbea-ccc7-4cdc-ae70-7e1181c91a31" providerId="ADAL" clId="{6E4A3E4A-9F90-4A73-BE0F-E05195303443}" dt="2024-05-30T16:50:14.121" v="1701" actId="1076"/>
        <pc:sldMkLst>
          <pc:docMk/>
          <pc:sldMk cId="2198902685" sldId="381"/>
        </pc:sldMkLst>
        <pc:spChg chg="del">
          <ac:chgData name="Josh Thompson" userId="7a31bbea-ccc7-4cdc-ae70-7e1181c91a31" providerId="ADAL" clId="{6E4A3E4A-9F90-4A73-BE0F-E05195303443}" dt="2024-05-30T16:48:11.519" v="1619" actId="478"/>
          <ac:spMkLst>
            <pc:docMk/>
            <pc:sldMk cId="2198902685" sldId="381"/>
            <ac:spMk id="3" creationId="{46F91587-B21A-2851-5103-0EA9FD60DAAB}"/>
          </ac:spMkLst>
        </pc:spChg>
        <pc:spChg chg="add del mod">
          <ac:chgData name="Josh Thompson" userId="7a31bbea-ccc7-4cdc-ae70-7e1181c91a31" providerId="ADAL" clId="{6E4A3E4A-9F90-4A73-BE0F-E05195303443}" dt="2024-05-30T16:48:14.366" v="1620" actId="478"/>
          <ac:spMkLst>
            <pc:docMk/>
            <pc:sldMk cId="2198902685" sldId="381"/>
            <ac:spMk id="4" creationId="{05C179B7-B715-D9F9-4E87-6AD317BE186E}"/>
          </ac:spMkLst>
        </pc:spChg>
        <pc:spChg chg="del">
          <ac:chgData name="Josh Thompson" userId="7a31bbea-ccc7-4cdc-ae70-7e1181c91a31" providerId="ADAL" clId="{6E4A3E4A-9F90-4A73-BE0F-E05195303443}" dt="2024-05-30T16:48:24.188" v="1622" actId="478"/>
          <ac:spMkLst>
            <pc:docMk/>
            <pc:sldMk cId="2198902685" sldId="381"/>
            <ac:spMk id="5" creationId="{38C036F7-A73E-EB4C-0D2B-1B447EFE7E95}"/>
          </ac:spMkLst>
        </pc:spChg>
        <pc:spChg chg="add del mod">
          <ac:chgData name="Josh Thompson" userId="7a31bbea-ccc7-4cdc-ae70-7e1181c91a31" providerId="ADAL" clId="{6E4A3E4A-9F90-4A73-BE0F-E05195303443}" dt="2024-05-30T16:48:28.154" v="1623" actId="478"/>
          <ac:spMkLst>
            <pc:docMk/>
            <pc:sldMk cId="2198902685" sldId="381"/>
            <ac:spMk id="9" creationId="{9CB9910A-BBF0-D501-6DA7-B1D040BD6721}"/>
          </ac:spMkLst>
        </pc:spChg>
        <pc:spChg chg="add del mod">
          <ac:chgData name="Josh Thompson" userId="7a31bbea-ccc7-4cdc-ae70-7e1181c91a31" providerId="ADAL" clId="{6E4A3E4A-9F90-4A73-BE0F-E05195303443}" dt="2024-05-30T16:50:09.305" v="1700" actId="478"/>
          <ac:spMkLst>
            <pc:docMk/>
            <pc:sldMk cId="2198902685" sldId="381"/>
            <ac:spMk id="11" creationId="{756E3DDF-F256-EFDB-08B2-C334A486186A}"/>
          </ac:spMkLst>
        </pc:spChg>
        <pc:picChg chg="del">
          <ac:chgData name="Josh Thompson" userId="7a31bbea-ccc7-4cdc-ae70-7e1181c91a31" providerId="ADAL" clId="{6E4A3E4A-9F90-4A73-BE0F-E05195303443}" dt="2024-05-30T16:48:32.269" v="1624" actId="478"/>
          <ac:picMkLst>
            <pc:docMk/>
            <pc:sldMk cId="2198902685" sldId="381"/>
            <ac:picMk id="6" creationId="{29216C1E-F16D-2A76-DCD8-E2F8FBDC2166}"/>
          </ac:picMkLst>
        </pc:picChg>
        <pc:picChg chg="del">
          <ac:chgData name="Josh Thompson" userId="7a31bbea-ccc7-4cdc-ae70-7e1181c91a31" providerId="ADAL" clId="{6E4A3E4A-9F90-4A73-BE0F-E05195303443}" dt="2024-05-30T16:48:19.210" v="1621" actId="478"/>
          <ac:picMkLst>
            <pc:docMk/>
            <pc:sldMk cId="2198902685" sldId="381"/>
            <ac:picMk id="7" creationId="{ED1CC523-3185-B048-C407-3525A2B3EAEF}"/>
          </ac:picMkLst>
        </pc:picChg>
        <pc:picChg chg="add mod">
          <ac:chgData name="Josh Thompson" userId="7a31bbea-ccc7-4cdc-ae70-7e1181c91a31" providerId="ADAL" clId="{6E4A3E4A-9F90-4A73-BE0F-E05195303443}" dt="2024-05-30T16:50:14.121" v="1701" actId="1076"/>
          <ac:picMkLst>
            <pc:docMk/>
            <pc:sldMk cId="2198902685" sldId="381"/>
            <ac:picMk id="12" creationId="{765AFF87-05E0-3C2F-E8CD-8BD9755EFCDF}"/>
          </ac:picMkLst>
        </pc:picChg>
        <pc:picChg chg="add mod">
          <ac:chgData name="Josh Thompson" userId="7a31bbea-ccc7-4cdc-ae70-7e1181c91a31" providerId="ADAL" clId="{6E4A3E4A-9F90-4A73-BE0F-E05195303443}" dt="2024-05-30T16:49:58.324" v="1698" actId="1076"/>
          <ac:picMkLst>
            <pc:docMk/>
            <pc:sldMk cId="2198902685" sldId="381"/>
            <ac:picMk id="13" creationId="{10CEE4B7-E33B-F9E3-3F31-EC68F0FDA372}"/>
          </ac:picMkLst>
        </pc:picChg>
      </pc:sldChg>
      <pc:sldChg chg="new add del">
        <pc:chgData name="Josh Thompson" userId="7a31bbea-ccc7-4cdc-ae70-7e1181c91a31" providerId="ADAL" clId="{6E4A3E4A-9F90-4A73-BE0F-E05195303443}" dt="2024-05-30T16:54:33.148" v="1740" actId="680"/>
        <pc:sldMkLst>
          <pc:docMk/>
          <pc:sldMk cId="2135420175" sldId="382"/>
        </pc:sldMkLst>
      </pc:sldChg>
      <pc:sldChg chg="new del">
        <pc:chgData name="Josh Thompson" userId="7a31bbea-ccc7-4cdc-ae70-7e1181c91a31" providerId="ADAL" clId="{6E4A3E4A-9F90-4A73-BE0F-E05195303443}" dt="2024-05-30T19:18:04.979" v="2073" actId="47"/>
        <pc:sldMkLst>
          <pc:docMk/>
          <pc:sldMk cId="2573607686" sldId="382"/>
        </pc:sldMkLst>
      </pc:sldChg>
      <pc:sldChg chg="addSp delSp modSp add mod ord">
        <pc:chgData name="Josh Thompson" userId="7a31bbea-ccc7-4cdc-ae70-7e1181c91a31" providerId="ADAL" clId="{6E4A3E4A-9F90-4A73-BE0F-E05195303443}" dt="2024-05-30T19:22:03.872" v="2167" actId="6549"/>
        <pc:sldMkLst>
          <pc:docMk/>
          <pc:sldMk cId="905184840" sldId="383"/>
        </pc:sldMkLst>
        <pc:spChg chg="add mod">
          <ac:chgData name="Josh Thompson" userId="7a31bbea-ccc7-4cdc-ae70-7e1181c91a31" providerId="ADAL" clId="{6E4A3E4A-9F90-4A73-BE0F-E05195303443}" dt="2024-05-30T19:22:03.872" v="2167" actId="6549"/>
          <ac:spMkLst>
            <pc:docMk/>
            <pc:sldMk cId="905184840" sldId="383"/>
            <ac:spMk id="3" creationId="{B07B6C53-B4B6-0360-E7CF-64C40D2ED02D}"/>
          </ac:spMkLst>
        </pc:spChg>
        <pc:picChg chg="del">
          <ac:chgData name="Josh Thompson" userId="7a31bbea-ccc7-4cdc-ae70-7e1181c91a31" providerId="ADAL" clId="{6E4A3E4A-9F90-4A73-BE0F-E05195303443}" dt="2024-05-30T19:18:14.717" v="2075" actId="478"/>
          <ac:picMkLst>
            <pc:docMk/>
            <pc:sldMk cId="905184840" sldId="383"/>
            <ac:picMk id="12" creationId="{765AFF87-05E0-3C2F-E8CD-8BD9755EFCDF}"/>
          </ac:picMkLst>
        </pc:picChg>
        <pc:picChg chg="del">
          <ac:chgData name="Josh Thompson" userId="7a31bbea-ccc7-4cdc-ae70-7e1181c91a31" providerId="ADAL" clId="{6E4A3E4A-9F90-4A73-BE0F-E05195303443}" dt="2024-05-30T19:18:10.366" v="2074" actId="478"/>
          <ac:picMkLst>
            <pc:docMk/>
            <pc:sldMk cId="905184840" sldId="383"/>
            <ac:picMk id="13" creationId="{10CEE4B7-E33B-F9E3-3F31-EC68F0FDA372}"/>
          </ac:picMkLst>
        </pc:picChg>
      </pc:sldChg>
      <pc:sldChg chg="addSp delSp modSp add mod ord">
        <pc:chgData name="Josh Thompson" userId="7a31bbea-ccc7-4cdc-ae70-7e1181c91a31" providerId="ADAL" clId="{6E4A3E4A-9F90-4A73-BE0F-E05195303443}" dt="2024-05-30T19:33:13.305" v="2243" actId="14100"/>
        <pc:sldMkLst>
          <pc:docMk/>
          <pc:sldMk cId="1317942113" sldId="384"/>
        </pc:sldMkLst>
        <pc:spChg chg="add mod">
          <ac:chgData name="Josh Thompson" userId="7a31bbea-ccc7-4cdc-ae70-7e1181c91a31" providerId="ADAL" clId="{6E4A3E4A-9F90-4A73-BE0F-E05195303443}" dt="2024-05-30T19:33:13.305" v="2243" actId="14100"/>
          <ac:spMkLst>
            <pc:docMk/>
            <pc:sldMk cId="1317942113" sldId="384"/>
            <ac:spMk id="3" creationId="{8682040F-BB01-F5F1-D57E-155803C2E57E}"/>
          </ac:spMkLst>
        </pc:spChg>
        <pc:spChg chg="mod">
          <ac:chgData name="Josh Thompson" userId="7a31bbea-ccc7-4cdc-ae70-7e1181c91a31" providerId="ADAL" clId="{6E4A3E4A-9F90-4A73-BE0F-E05195303443}" dt="2024-05-30T19:29:08.340" v="2237" actId="14100"/>
          <ac:spMkLst>
            <pc:docMk/>
            <pc:sldMk cId="1317942113" sldId="384"/>
            <ac:spMk id="31" creationId="{042EC73E-4CBF-8F96-008C-5B7E89892FE3}"/>
          </ac:spMkLst>
        </pc:spChg>
        <pc:picChg chg="del">
          <ac:chgData name="Josh Thompson" userId="7a31bbea-ccc7-4cdc-ae70-7e1181c91a31" providerId="ADAL" clId="{6E4A3E4A-9F90-4A73-BE0F-E05195303443}" dt="2024-05-30T19:28:45.771" v="2233" actId="478"/>
          <ac:picMkLst>
            <pc:docMk/>
            <pc:sldMk cId="1317942113" sldId="384"/>
            <ac:picMk id="4" creationId="{212E64B6-25B6-B8B7-4032-D8229DB8EB6F}"/>
          </ac:picMkLst>
        </pc:picChg>
      </pc:sldChg>
      <pc:sldChg chg="addSp modSp add mod">
        <pc:chgData name="Josh Thompson" userId="7a31bbea-ccc7-4cdc-ae70-7e1181c91a31" providerId="ADAL" clId="{6E4A3E4A-9F90-4A73-BE0F-E05195303443}" dt="2024-05-30T19:36:18.575" v="2288" actId="14100"/>
        <pc:sldMkLst>
          <pc:docMk/>
          <pc:sldMk cId="3028277534" sldId="385"/>
        </pc:sldMkLst>
        <pc:picChg chg="add mod">
          <ac:chgData name="Josh Thompson" userId="7a31bbea-ccc7-4cdc-ae70-7e1181c91a31" providerId="ADAL" clId="{6E4A3E4A-9F90-4A73-BE0F-E05195303443}" dt="2024-05-30T19:36:18.575" v="2288" actId="14100"/>
          <ac:picMkLst>
            <pc:docMk/>
            <pc:sldMk cId="3028277534" sldId="385"/>
            <ac:picMk id="3" creationId="{A5AEAABD-BB90-F92C-2BD9-9D52697584F5}"/>
          </ac:picMkLst>
        </pc:picChg>
      </pc:sldChg>
      <pc:sldChg chg="addSp delSp modSp add mod">
        <pc:chgData name="Josh Thompson" userId="7a31bbea-ccc7-4cdc-ae70-7e1181c91a31" providerId="ADAL" clId="{6E4A3E4A-9F90-4A73-BE0F-E05195303443}" dt="2024-05-30T19:45:29.448" v="2314" actId="255"/>
        <pc:sldMkLst>
          <pc:docMk/>
          <pc:sldMk cId="3342795890" sldId="386"/>
        </pc:sldMkLst>
        <pc:spChg chg="add mod">
          <ac:chgData name="Josh Thompson" userId="7a31bbea-ccc7-4cdc-ae70-7e1181c91a31" providerId="ADAL" clId="{6E4A3E4A-9F90-4A73-BE0F-E05195303443}" dt="2024-05-30T19:45:29.448" v="2314" actId="255"/>
          <ac:spMkLst>
            <pc:docMk/>
            <pc:sldMk cId="3342795890" sldId="386"/>
            <ac:spMk id="13" creationId="{5370F7E9-F998-E6AD-4688-051CB2A4D284}"/>
          </ac:spMkLst>
        </pc:spChg>
        <pc:picChg chg="add del">
          <ac:chgData name="Josh Thompson" userId="7a31bbea-ccc7-4cdc-ae70-7e1181c91a31" providerId="ADAL" clId="{6E4A3E4A-9F90-4A73-BE0F-E05195303443}" dt="2024-05-30T19:42:07.957" v="2297" actId="478"/>
          <ac:picMkLst>
            <pc:docMk/>
            <pc:sldMk cId="3342795890" sldId="386"/>
            <ac:picMk id="3" creationId="{1E79B793-7E71-C891-2BCE-AF9315D3C830}"/>
          </ac:picMkLst>
        </pc:picChg>
        <pc:picChg chg="add del">
          <ac:chgData name="Josh Thompson" userId="7a31bbea-ccc7-4cdc-ae70-7e1181c91a31" providerId="ADAL" clId="{6E4A3E4A-9F90-4A73-BE0F-E05195303443}" dt="2024-05-30T19:42:05.014" v="2296" actId="478"/>
          <ac:picMkLst>
            <pc:docMk/>
            <pc:sldMk cId="3342795890" sldId="386"/>
            <ac:picMk id="5" creationId="{9A4E3F94-7363-7801-BD7E-ACCD23AFFA00}"/>
          </ac:picMkLst>
        </pc:picChg>
        <pc:picChg chg="add del mod">
          <ac:chgData name="Josh Thompson" userId="7a31bbea-ccc7-4cdc-ae70-7e1181c91a31" providerId="ADAL" clId="{6E4A3E4A-9F90-4A73-BE0F-E05195303443}" dt="2024-05-30T19:42:01.636" v="2295" actId="478"/>
          <ac:picMkLst>
            <pc:docMk/>
            <pc:sldMk cId="3342795890" sldId="386"/>
            <ac:picMk id="7" creationId="{66EC1E5C-F822-5EA9-86BA-1FA4F383383C}"/>
          </ac:picMkLst>
        </pc:picChg>
        <pc:picChg chg="add">
          <ac:chgData name="Josh Thompson" userId="7a31bbea-ccc7-4cdc-ae70-7e1181c91a31" providerId="ADAL" clId="{6E4A3E4A-9F90-4A73-BE0F-E05195303443}" dt="2024-05-30T19:42:40.524" v="2298" actId="22"/>
          <ac:picMkLst>
            <pc:docMk/>
            <pc:sldMk cId="3342795890" sldId="386"/>
            <ac:picMk id="9" creationId="{76C1FF12-6E0C-C648-7D15-F29C4DA83E78}"/>
          </ac:picMkLst>
        </pc:picChg>
        <pc:picChg chg="add mod">
          <ac:chgData name="Josh Thompson" userId="7a31bbea-ccc7-4cdc-ae70-7e1181c91a31" providerId="ADAL" clId="{6E4A3E4A-9F90-4A73-BE0F-E05195303443}" dt="2024-05-30T19:44:10.629" v="2302" actId="1037"/>
          <ac:picMkLst>
            <pc:docMk/>
            <pc:sldMk cId="3342795890" sldId="386"/>
            <ac:picMk id="11" creationId="{0D0D78ED-FE29-E26B-3316-859A16AE21A5}"/>
          </ac:picMkLst>
        </pc:picChg>
      </pc:sldChg>
      <pc:sldChg chg="addSp delSp modSp add mod">
        <pc:chgData name="Josh Thompson" userId="7a31bbea-ccc7-4cdc-ae70-7e1181c91a31" providerId="ADAL" clId="{6E4A3E4A-9F90-4A73-BE0F-E05195303443}" dt="2024-05-30T19:48:52.388" v="2367" actId="20577"/>
        <pc:sldMkLst>
          <pc:docMk/>
          <pc:sldMk cId="2853750589" sldId="387"/>
        </pc:sldMkLst>
        <pc:spChg chg="add mod">
          <ac:chgData name="Josh Thompson" userId="7a31bbea-ccc7-4cdc-ae70-7e1181c91a31" providerId="ADAL" clId="{6E4A3E4A-9F90-4A73-BE0F-E05195303443}" dt="2024-05-30T19:48:52.388" v="2367" actId="20577"/>
          <ac:spMkLst>
            <pc:docMk/>
            <pc:sldMk cId="2853750589" sldId="387"/>
            <ac:spMk id="3" creationId="{37FC7FEA-BED8-75A9-4C58-F474B65A80E8}"/>
          </ac:spMkLst>
        </pc:spChg>
        <pc:spChg chg="add del mod">
          <ac:chgData name="Josh Thompson" userId="7a31bbea-ccc7-4cdc-ae70-7e1181c91a31" providerId="ADAL" clId="{6E4A3E4A-9F90-4A73-BE0F-E05195303443}" dt="2024-05-30T19:46:59.591" v="2325" actId="478"/>
          <ac:spMkLst>
            <pc:docMk/>
            <pc:sldMk cId="2853750589" sldId="387"/>
            <ac:spMk id="5" creationId="{926C9038-013C-144C-A1DD-9603BC771B1D}"/>
          </ac:spMkLst>
        </pc:spChg>
      </pc:sldChg>
      <pc:sldChg chg="addSp delSp modSp add mod">
        <pc:chgData name="Josh Thompson" userId="7a31bbea-ccc7-4cdc-ae70-7e1181c91a31" providerId="ADAL" clId="{6E4A3E4A-9F90-4A73-BE0F-E05195303443}" dt="2024-05-30T19:53:03.521" v="2505" actId="20577"/>
        <pc:sldMkLst>
          <pc:docMk/>
          <pc:sldMk cId="667026952" sldId="388"/>
        </pc:sldMkLst>
        <pc:spChg chg="add del mod">
          <ac:chgData name="Josh Thompson" userId="7a31bbea-ccc7-4cdc-ae70-7e1181c91a31" providerId="ADAL" clId="{6E4A3E4A-9F90-4A73-BE0F-E05195303443}" dt="2024-05-30T19:52:19.896" v="2491"/>
          <ac:spMkLst>
            <pc:docMk/>
            <pc:sldMk cId="667026952" sldId="388"/>
            <ac:spMk id="2" creationId="{A76A3C2A-76AC-56BA-1131-4CE4CD80DB50}"/>
          </ac:spMkLst>
        </pc:spChg>
        <pc:spChg chg="mod">
          <ac:chgData name="Josh Thompson" userId="7a31bbea-ccc7-4cdc-ae70-7e1181c91a31" providerId="ADAL" clId="{6E4A3E4A-9F90-4A73-BE0F-E05195303443}" dt="2024-05-30T19:53:03.521" v="2505" actId="20577"/>
          <ac:spMkLst>
            <pc:docMk/>
            <pc:sldMk cId="667026952" sldId="388"/>
            <ac:spMk id="3" creationId="{37FC7FEA-BED8-75A9-4C58-F474B65A80E8}"/>
          </ac:spMkLst>
        </pc:spChg>
        <pc:picChg chg="add mod">
          <ac:chgData name="Josh Thompson" userId="7a31bbea-ccc7-4cdc-ae70-7e1181c91a31" providerId="ADAL" clId="{6E4A3E4A-9F90-4A73-BE0F-E05195303443}" dt="2024-05-30T19:52:43.956" v="2498" actId="1076"/>
          <ac:picMkLst>
            <pc:docMk/>
            <pc:sldMk cId="667026952" sldId="388"/>
            <ac:picMk id="5" creationId="{D615651A-2393-9FF3-7DA6-0F0CBBD7B126}"/>
          </ac:picMkLst>
        </pc:picChg>
      </pc:sldChg>
      <pc:sldChg chg="modSp add mod">
        <pc:chgData name="Josh Thompson" userId="7a31bbea-ccc7-4cdc-ae70-7e1181c91a31" providerId="ADAL" clId="{6E4A3E4A-9F90-4A73-BE0F-E05195303443}" dt="2024-05-30T21:01:18.382" v="3105" actId="20577"/>
        <pc:sldMkLst>
          <pc:docMk/>
          <pc:sldMk cId="3297343899" sldId="389"/>
        </pc:sldMkLst>
        <pc:spChg chg="mod">
          <ac:chgData name="Josh Thompson" userId="7a31bbea-ccc7-4cdc-ae70-7e1181c91a31" providerId="ADAL" clId="{6E4A3E4A-9F90-4A73-BE0F-E05195303443}" dt="2024-05-30T21:01:18.382" v="3105" actId="20577"/>
          <ac:spMkLst>
            <pc:docMk/>
            <pc:sldMk cId="3297343899" sldId="389"/>
            <ac:spMk id="3" creationId="{37FC7FEA-BED8-75A9-4C58-F474B65A80E8}"/>
          </ac:spMkLst>
        </pc:spChg>
      </pc:sldChg>
      <pc:sldChg chg="modSp add mod">
        <pc:chgData name="Josh Thompson" userId="7a31bbea-ccc7-4cdc-ae70-7e1181c91a31" providerId="ADAL" clId="{6E4A3E4A-9F90-4A73-BE0F-E05195303443}" dt="2024-05-30T21:03:04.910" v="3161" actId="20577"/>
        <pc:sldMkLst>
          <pc:docMk/>
          <pc:sldMk cId="1285089399" sldId="390"/>
        </pc:sldMkLst>
        <pc:spChg chg="mod">
          <ac:chgData name="Josh Thompson" userId="7a31bbea-ccc7-4cdc-ae70-7e1181c91a31" providerId="ADAL" clId="{6E4A3E4A-9F90-4A73-BE0F-E05195303443}" dt="2024-05-30T21:03:04.910" v="3161" actId="20577"/>
          <ac:spMkLst>
            <pc:docMk/>
            <pc:sldMk cId="1285089399" sldId="390"/>
            <ac:spMk id="3" creationId="{37FC7FEA-BED8-75A9-4C58-F474B65A80E8}"/>
          </ac:spMkLst>
        </pc:spChg>
      </pc:sldChg>
      <pc:sldChg chg="modSp add mod">
        <pc:chgData name="Josh Thompson" userId="7a31bbea-ccc7-4cdc-ae70-7e1181c91a31" providerId="ADAL" clId="{6E4A3E4A-9F90-4A73-BE0F-E05195303443}" dt="2024-05-30T20:06:19.776" v="3090" actId="122"/>
        <pc:sldMkLst>
          <pc:docMk/>
          <pc:sldMk cId="339996824" sldId="391"/>
        </pc:sldMkLst>
        <pc:spChg chg="mod">
          <ac:chgData name="Josh Thompson" userId="7a31bbea-ccc7-4cdc-ae70-7e1181c91a31" providerId="ADAL" clId="{6E4A3E4A-9F90-4A73-BE0F-E05195303443}" dt="2024-05-30T20:06:19.776" v="3090" actId="122"/>
          <ac:spMkLst>
            <pc:docMk/>
            <pc:sldMk cId="339996824" sldId="391"/>
            <ac:spMk id="3" creationId="{37FC7FEA-BED8-75A9-4C58-F474B65A80E8}"/>
          </ac:spMkLst>
        </pc:spChg>
      </pc:sldChg>
      <pc:sldChg chg="modSp new mod">
        <pc:chgData name="Josh Thompson" userId="7a31bbea-ccc7-4cdc-ae70-7e1181c91a31" providerId="ADAL" clId="{6E4A3E4A-9F90-4A73-BE0F-E05195303443}" dt="2024-05-30T19:58:49.951" v="2694" actId="20577"/>
        <pc:sldMkLst>
          <pc:docMk/>
          <pc:sldMk cId="4005793914" sldId="392"/>
        </pc:sldMkLst>
        <pc:spChg chg="mod">
          <ac:chgData name="Josh Thompson" userId="7a31bbea-ccc7-4cdc-ae70-7e1181c91a31" providerId="ADAL" clId="{6E4A3E4A-9F90-4A73-BE0F-E05195303443}" dt="2024-05-30T19:57:37.150" v="2605" actId="20577"/>
          <ac:spMkLst>
            <pc:docMk/>
            <pc:sldMk cId="4005793914" sldId="392"/>
            <ac:spMk id="2" creationId="{464A0420-0772-A3D3-ECC6-B85C3CF99241}"/>
          </ac:spMkLst>
        </pc:spChg>
        <pc:spChg chg="mod">
          <ac:chgData name="Josh Thompson" userId="7a31bbea-ccc7-4cdc-ae70-7e1181c91a31" providerId="ADAL" clId="{6E4A3E4A-9F90-4A73-BE0F-E05195303443}" dt="2024-05-30T19:58:49.951" v="2694" actId="20577"/>
          <ac:spMkLst>
            <pc:docMk/>
            <pc:sldMk cId="4005793914" sldId="392"/>
            <ac:spMk id="3" creationId="{08017900-6191-FA12-59EF-07FF7351C51D}"/>
          </ac:spMkLst>
        </pc:spChg>
      </pc:sldChg>
      <pc:sldChg chg="modSp add mod">
        <pc:chgData name="Josh Thompson" userId="7a31bbea-ccc7-4cdc-ae70-7e1181c91a31" providerId="ADAL" clId="{6E4A3E4A-9F90-4A73-BE0F-E05195303443}" dt="2024-05-30T20:02:49.691" v="2826" actId="21"/>
        <pc:sldMkLst>
          <pc:docMk/>
          <pc:sldMk cId="1588894280" sldId="393"/>
        </pc:sldMkLst>
        <pc:spChg chg="mod">
          <ac:chgData name="Josh Thompson" userId="7a31bbea-ccc7-4cdc-ae70-7e1181c91a31" providerId="ADAL" clId="{6E4A3E4A-9F90-4A73-BE0F-E05195303443}" dt="2024-05-30T20:01:29.614" v="2825" actId="20577"/>
          <ac:spMkLst>
            <pc:docMk/>
            <pc:sldMk cId="1588894280" sldId="393"/>
            <ac:spMk id="2" creationId="{464A0420-0772-A3D3-ECC6-B85C3CF99241}"/>
          </ac:spMkLst>
        </pc:spChg>
        <pc:spChg chg="mod">
          <ac:chgData name="Josh Thompson" userId="7a31bbea-ccc7-4cdc-ae70-7e1181c91a31" providerId="ADAL" clId="{6E4A3E4A-9F90-4A73-BE0F-E05195303443}" dt="2024-05-30T20:02:49.691" v="2826" actId="21"/>
          <ac:spMkLst>
            <pc:docMk/>
            <pc:sldMk cId="1588894280" sldId="393"/>
            <ac:spMk id="3" creationId="{08017900-6191-FA12-59EF-07FF7351C51D}"/>
          </ac:spMkLst>
        </pc:spChg>
      </pc:sldChg>
      <pc:sldChg chg="modSp add mod">
        <pc:chgData name="Josh Thompson" userId="7a31bbea-ccc7-4cdc-ae70-7e1181c91a31" providerId="ADAL" clId="{6E4A3E4A-9F90-4A73-BE0F-E05195303443}" dt="2024-05-30T20:04:03.628" v="2927" actId="20577"/>
        <pc:sldMkLst>
          <pc:docMk/>
          <pc:sldMk cId="1531723987" sldId="394"/>
        </pc:sldMkLst>
        <pc:spChg chg="mod">
          <ac:chgData name="Josh Thompson" userId="7a31bbea-ccc7-4cdc-ae70-7e1181c91a31" providerId="ADAL" clId="{6E4A3E4A-9F90-4A73-BE0F-E05195303443}" dt="2024-05-30T20:01:14.370" v="2808" actId="6549"/>
          <ac:spMkLst>
            <pc:docMk/>
            <pc:sldMk cId="1531723987" sldId="394"/>
            <ac:spMk id="2" creationId="{464A0420-0772-A3D3-ECC6-B85C3CF99241}"/>
          </ac:spMkLst>
        </pc:spChg>
        <pc:spChg chg="mod">
          <ac:chgData name="Josh Thompson" userId="7a31bbea-ccc7-4cdc-ae70-7e1181c91a31" providerId="ADAL" clId="{6E4A3E4A-9F90-4A73-BE0F-E05195303443}" dt="2024-05-30T20:04:03.628" v="2927" actId="20577"/>
          <ac:spMkLst>
            <pc:docMk/>
            <pc:sldMk cId="1531723987" sldId="394"/>
            <ac:spMk id="3" creationId="{08017900-6191-FA12-59EF-07FF7351C51D}"/>
          </ac:spMkLst>
        </pc:spChg>
      </pc:sldChg>
      <pc:sldChg chg="add">
        <pc:chgData name="Josh Thompson" userId="7a31bbea-ccc7-4cdc-ae70-7e1181c91a31" providerId="ADAL" clId="{6E4A3E4A-9F90-4A73-BE0F-E05195303443}" dt="2024-05-30T20:04:21.741" v="2928" actId="2890"/>
        <pc:sldMkLst>
          <pc:docMk/>
          <pc:sldMk cId="3068174269" sldId="395"/>
        </pc:sldMkLst>
      </pc:sldChg>
      <pc:sldChg chg="modSp add mod">
        <pc:chgData name="Josh Thompson" userId="7a31bbea-ccc7-4cdc-ae70-7e1181c91a31" providerId="ADAL" clId="{6E4A3E4A-9F90-4A73-BE0F-E05195303443}" dt="2024-05-30T21:02:55.213" v="3160" actId="20577"/>
        <pc:sldMkLst>
          <pc:docMk/>
          <pc:sldMk cId="847476842" sldId="396"/>
        </pc:sldMkLst>
        <pc:spChg chg="mod">
          <ac:chgData name="Josh Thompson" userId="7a31bbea-ccc7-4cdc-ae70-7e1181c91a31" providerId="ADAL" clId="{6E4A3E4A-9F90-4A73-BE0F-E05195303443}" dt="2024-05-30T21:02:55.213" v="3160" actId="20577"/>
          <ac:spMkLst>
            <pc:docMk/>
            <pc:sldMk cId="847476842" sldId="396"/>
            <ac:spMk id="3" creationId="{37FC7FEA-BED8-75A9-4C58-F474B65A80E8}"/>
          </ac:spMkLst>
        </pc:spChg>
      </pc:sldChg>
      <pc:sldChg chg="modSp add mod">
        <pc:chgData name="Josh Thompson" userId="7a31bbea-ccc7-4cdc-ae70-7e1181c91a31" providerId="ADAL" clId="{6E4A3E4A-9F90-4A73-BE0F-E05195303443}" dt="2024-05-30T21:04:20.175" v="3179" actId="14100"/>
        <pc:sldMkLst>
          <pc:docMk/>
          <pc:sldMk cId="661655687" sldId="397"/>
        </pc:sldMkLst>
        <pc:spChg chg="mod">
          <ac:chgData name="Josh Thompson" userId="7a31bbea-ccc7-4cdc-ae70-7e1181c91a31" providerId="ADAL" clId="{6E4A3E4A-9F90-4A73-BE0F-E05195303443}" dt="2024-05-30T21:04:20.175" v="3179" actId="14100"/>
          <ac:spMkLst>
            <pc:docMk/>
            <pc:sldMk cId="661655687" sldId="397"/>
            <ac:spMk id="3" creationId="{37FC7FEA-BED8-75A9-4C58-F474B65A80E8}"/>
          </ac:spMkLst>
        </pc:spChg>
      </pc:sldChg>
      <pc:sldChg chg="modSp add mod">
        <pc:chgData name="Josh Thompson" userId="7a31bbea-ccc7-4cdc-ae70-7e1181c91a31" providerId="ADAL" clId="{6E4A3E4A-9F90-4A73-BE0F-E05195303443}" dt="2024-05-30T21:05:24.503" v="3221" actId="20577"/>
        <pc:sldMkLst>
          <pc:docMk/>
          <pc:sldMk cId="2565585965" sldId="398"/>
        </pc:sldMkLst>
        <pc:spChg chg="mod">
          <ac:chgData name="Josh Thompson" userId="7a31bbea-ccc7-4cdc-ae70-7e1181c91a31" providerId="ADAL" clId="{6E4A3E4A-9F90-4A73-BE0F-E05195303443}" dt="2024-05-30T21:05:24.503" v="3221" actId="20577"/>
          <ac:spMkLst>
            <pc:docMk/>
            <pc:sldMk cId="2565585965" sldId="398"/>
            <ac:spMk id="3" creationId="{37FC7FEA-BED8-75A9-4C58-F474B65A80E8}"/>
          </ac:spMkLst>
        </pc:spChg>
      </pc:sldChg>
      <pc:sldChg chg="modSp add mod">
        <pc:chgData name="Josh Thompson" userId="7a31bbea-ccc7-4cdc-ae70-7e1181c91a31" providerId="ADAL" clId="{6E4A3E4A-9F90-4A73-BE0F-E05195303443}" dt="2024-05-30T21:05:58.332" v="3226" actId="6549"/>
        <pc:sldMkLst>
          <pc:docMk/>
          <pc:sldMk cId="1725773562" sldId="399"/>
        </pc:sldMkLst>
        <pc:spChg chg="mod">
          <ac:chgData name="Josh Thompson" userId="7a31bbea-ccc7-4cdc-ae70-7e1181c91a31" providerId="ADAL" clId="{6E4A3E4A-9F90-4A73-BE0F-E05195303443}" dt="2024-05-30T21:05:58.332" v="3226" actId="6549"/>
          <ac:spMkLst>
            <pc:docMk/>
            <pc:sldMk cId="1725773562" sldId="399"/>
            <ac:spMk id="3" creationId="{37FC7FEA-BED8-75A9-4C58-F474B65A80E8}"/>
          </ac:spMkLst>
        </pc:spChg>
      </pc:sldChg>
      <pc:sldChg chg="modSp add mod">
        <pc:chgData name="Josh Thompson" userId="7a31bbea-ccc7-4cdc-ae70-7e1181c91a31" providerId="ADAL" clId="{6E4A3E4A-9F90-4A73-BE0F-E05195303443}" dt="2024-05-30T21:07:00.917" v="3242" actId="15"/>
        <pc:sldMkLst>
          <pc:docMk/>
          <pc:sldMk cId="1236145721" sldId="400"/>
        </pc:sldMkLst>
        <pc:spChg chg="mod">
          <ac:chgData name="Josh Thompson" userId="7a31bbea-ccc7-4cdc-ae70-7e1181c91a31" providerId="ADAL" clId="{6E4A3E4A-9F90-4A73-BE0F-E05195303443}" dt="2024-05-30T21:07:00.917" v="3242" actId="15"/>
          <ac:spMkLst>
            <pc:docMk/>
            <pc:sldMk cId="1236145721" sldId="400"/>
            <ac:spMk id="3" creationId="{37FC7FEA-BED8-75A9-4C58-F474B65A80E8}"/>
          </ac:spMkLst>
        </pc:spChg>
      </pc:sldChg>
      <pc:sldChg chg="modSp add mod">
        <pc:chgData name="Josh Thompson" userId="7a31bbea-ccc7-4cdc-ae70-7e1181c91a31" providerId="ADAL" clId="{6E4A3E4A-9F90-4A73-BE0F-E05195303443}" dt="2024-05-30T21:10:20.267" v="3269" actId="20577"/>
        <pc:sldMkLst>
          <pc:docMk/>
          <pc:sldMk cId="647013874" sldId="401"/>
        </pc:sldMkLst>
        <pc:spChg chg="mod">
          <ac:chgData name="Josh Thompson" userId="7a31bbea-ccc7-4cdc-ae70-7e1181c91a31" providerId="ADAL" clId="{6E4A3E4A-9F90-4A73-BE0F-E05195303443}" dt="2024-05-30T21:10:20.267" v="3269" actId="20577"/>
          <ac:spMkLst>
            <pc:docMk/>
            <pc:sldMk cId="647013874" sldId="401"/>
            <ac:spMk id="3" creationId="{37FC7FEA-BED8-75A9-4C58-F474B65A80E8}"/>
          </ac:spMkLst>
        </pc:spChg>
      </pc:sldChg>
      <pc:sldChg chg="modSp add mod">
        <pc:chgData name="Josh Thompson" userId="7a31bbea-ccc7-4cdc-ae70-7e1181c91a31" providerId="ADAL" clId="{6E4A3E4A-9F90-4A73-BE0F-E05195303443}" dt="2024-05-30T21:11:50.629" v="3293" actId="15"/>
        <pc:sldMkLst>
          <pc:docMk/>
          <pc:sldMk cId="744961165" sldId="402"/>
        </pc:sldMkLst>
        <pc:spChg chg="mod">
          <ac:chgData name="Josh Thompson" userId="7a31bbea-ccc7-4cdc-ae70-7e1181c91a31" providerId="ADAL" clId="{6E4A3E4A-9F90-4A73-BE0F-E05195303443}" dt="2024-05-30T21:11:50.629" v="3293" actId="15"/>
          <ac:spMkLst>
            <pc:docMk/>
            <pc:sldMk cId="744961165" sldId="402"/>
            <ac:spMk id="3" creationId="{37FC7FEA-BED8-75A9-4C58-F474B65A80E8}"/>
          </ac:spMkLst>
        </pc:spChg>
      </pc:sldChg>
      <pc:sldChg chg="modSp add mod">
        <pc:chgData name="Josh Thompson" userId="7a31bbea-ccc7-4cdc-ae70-7e1181c91a31" providerId="ADAL" clId="{6E4A3E4A-9F90-4A73-BE0F-E05195303443}" dt="2024-05-30T21:12:30.952" v="3314" actId="15"/>
        <pc:sldMkLst>
          <pc:docMk/>
          <pc:sldMk cId="732191519" sldId="403"/>
        </pc:sldMkLst>
        <pc:spChg chg="mod">
          <ac:chgData name="Josh Thompson" userId="7a31bbea-ccc7-4cdc-ae70-7e1181c91a31" providerId="ADAL" clId="{6E4A3E4A-9F90-4A73-BE0F-E05195303443}" dt="2024-05-30T21:12:30.952" v="3314" actId="15"/>
          <ac:spMkLst>
            <pc:docMk/>
            <pc:sldMk cId="732191519" sldId="403"/>
            <ac:spMk id="3" creationId="{37FC7FEA-BED8-75A9-4C58-F474B65A80E8}"/>
          </ac:spMkLst>
        </pc:spChg>
      </pc:sldChg>
      <pc:sldChg chg="modSp add mod">
        <pc:chgData name="Josh Thompson" userId="7a31bbea-ccc7-4cdc-ae70-7e1181c91a31" providerId="ADAL" clId="{6E4A3E4A-9F90-4A73-BE0F-E05195303443}" dt="2024-05-30T21:13:16.763" v="3510" actId="20577"/>
        <pc:sldMkLst>
          <pc:docMk/>
          <pc:sldMk cId="2728853267" sldId="404"/>
        </pc:sldMkLst>
        <pc:spChg chg="mod">
          <ac:chgData name="Josh Thompson" userId="7a31bbea-ccc7-4cdc-ae70-7e1181c91a31" providerId="ADAL" clId="{6E4A3E4A-9F90-4A73-BE0F-E05195303443}" dt="2024-05-30T21:13:16.763" v="3510" actId="20577"/>
          <ac:spMkLst>
            <pc:docMk/>
            <pc:sldMk cId="2728853267" sldId="404"/>
            <ac:spMk id="3" creationId="{37FC7FEA-BED8-75A9-4C58-F474B65A80E8}"/>
          </ac:spMkLst>
        </pc:spChg>
      </pc:sldChg>
      <pc:sldChg chg="modSp add mod">
        <pc:chgData name="Josh Thompson" userId="7a31bbea-ccc7-4cdc-ae70-7e1181c91a31" providerId="ADAL" clId="{6E4A3E4A-9F90-4A73-BE0F-E05195303443}" dt="2024-05-30T21:14:00.742" v="3517" actId="15"/>
        <pc:sldMkLst>
          <pc:docMk/>
          <pc:sldMk cId="3919689172" sldId="405"/>
        </pc:sldMkLst>
        <pc:spChg chg="mod">
          <ac:chgData name="Josh Thompson" userId="7a31bbea-ccc7-4cdc-ae70-7e1181c91a31" providerId="ADAL" clId="{6E4A3E4A-9F90-4A73-BE0F-E05195303443}" dt="2024-05-30T21:14:00.742" v="3517" actId="15"/>
          <ac:spMkLst>
            <pc:docMk/>
            <pc:sldMk cId="3919689172" sldId="405"/>
            <ac:spMk id="3" creationId="{37FC7FEA-BED8-75A9-4C58-F474B65A80E8}"/>
          </ac:spMkLst>
        </pc:spChg>
      </pc:sldChg>
      <pc:sldChg chg="addSp modSp add mod">
        <pc:chgData name="Josh Thompson" userId="7a31bbea-ccc7-4cdc-ae70-7e1181c91a31" providerId="ADAL" clId="{6E4A3E4A-9F90-4A73-BE0F-E05195303443}" dt="2024-05-30T21:15:13.459" v="3543" actId="20577"/>
        <pc:sldMkLst>
          <pc:docMk/>
          <pc:sldMk cId="2455005521" sldId="406"/>
        </pc:sldMkLst>
        <pc:spChg chg="mod">
          <ac:chgData name="Josh Thompson" userId="7a31bbea-ccc7-4cdc-ae70-7e1181c91a31" providerId="ADAL" clId="{6E4A3E4A-9F90-4A73-BE0F-E05195303443}" dt="2024-05-30T21:15:13.459" v="3543" actId="20577"/>
          <ac:spMkLst>
            <pc:docMk/>
            <pc:sldMk cId="2455005521" sldId="406"/>
            <ac:spMk id="3" creationId="{37FC7FEA-BED8-75A9-4C58-F474B65A80E8}"/>
          </ac:spMkLst>
        </pc:spChg>
        <pc:graphicFrameChg chg="add mod">
          <ac:chgData name="Josh Thompson" userId="7a31bbea-ccc7-4cdc-ae70-7e1181c91a31" providerId="ADAL" clId="{6E4A3E4A-9F90-4A73-BE0F-E05195303443}" dt="2024-05-30T21:14:53.945" v="3541" actId="14100"/>
          <ac:graphicFrameMkLst>
            <pc:docMk/>
            <pc:sldMk cId="2455005521" sldId="406"/>
            <ac:graphicFrameMk id="2" creationId="{83FDE71E-E289-9D2D-D890-3A78DC4CC2D9}"/>
          </ac:graphicFrameMkLst>
        </pc:graphicFrameChg>
      </pc:sldChg>
      <pc:sldChg chg="delSp modSp add mod">
        <pc:chgData name="Josh Thompson" userId="7a31bbea-ccc7-4cdc-ae70-7e1181c91a31" providerId="ADAL" clId="{6E4A3E4A-9F90-4A73-BE0F-E05195303443}" dt="2024-05-30T21:16:29.631" v="3604" actId="15"/>
        <pc:sldMkLst>
          <pc:docMk/>
          <pc:sldMk cId="1896878951" sldId="407"/>
        </pc:sldMkLst>
        <pc:spChg chg="mod">
          <ac:chgData name="Josh Thompson" userId="7a31bbea-ccc7-4cdc-ae70-7e1181c91a31" providerId="ADAL" clId="{6E4A3E4A-9F90-4A73-BE0F-E05195303443}" dt="2024-05-30T21:16:29.631" v="3604" actId="15"/>
          <ac:spMkLst>
            <pc:docMk/>
            <pc:sldMk cId="1896878951" sldId="407"/>
            <ac:spMk id="3" creationId="{37FC7FEA-BED8-75A9-4C58-F474B65A80E8}"/>
          </ac:spMkLst>
        </pc:spChg>
        <pc:graphicFrameChg chg="del">
          <ac:chgData name="Josh Thompson" userId="7a31bbea-ccc7-4cdc-ae70-7e1181c91a31" providerId="ADAL" clId="{6E4A3E4A-9F90-4A73-BE0F-E05195303443}" dt="2024-05-30T21:15:54.898" v="3556" actId="478"/>
          <ac:graphicFrameMkLst>
            <pc:docMk/>
            <pc:sldMk cId="1896878951" sldId="407"/>
            <ac:graphicFrameMk id="2" creationId="{83FDE71E-E289-9D2D-D890-3A78DC4CC2D9}"/>
          </ac:graphicFrameMkLst>
        </pc:graphicFrameChg>
      </pc:sldChg>
      <pc:sldChg chg="addSp delSp modSp add mod">
        <pc:chgData name="Josh Thompson" userId="7a31bbea-ccc7-4cdc-ae70-7e1181c91a31" providerId="ADAL" clId="{6E4A3E4A-9F90-4A73-BE0F-E05195303443}" dt="2024-05-30T21:17:24.807" v="3608" actId="478"/>
        <pc:sldMkLst>
          <pc:docMk/>
          <pc:sldMk cId="830637388" sldId="408"/>
        </pc:sldMkLst>
        <pc:spChg chg="add del mod">
          <ac:chgData name="Josh Thompson" userId="7a31bbea-ccc7-4cdc-ae70-7e1181c91a31" providerId="ADAL" clId="{6E4A3E4A-9F90-4A73-BE0F-E05195303443}" dt="2024-05-30T21:17:24.807" v="3608" actId="478"/>
          <ac:spMkLst>
            <pc:docMk/>
            <pc:sldMk cId="830637388" sldId="408"/>
            <ac:spMk id="4" creationId="{FD96D483-1B8D-9775-D446-569691D1A57F}"/>
          </ac:spMkLst>
        </pc:spChg>
        <pc:spChg chg="del">
          <ac:chgData name="Josh Thompson" userId="7a31bbea-ccc7-4cdc-ae70-7e1181c91a31" providerId="ADAL" clId="{6E4A3E4A-9F90-4A73-BE0F-E05195303443}" dt="2024-05-30T21:17:17.195" v="3607" actId="478"/>
          <ac:spMkLst>
            <pc:docMk/>
            <pc:sldMk cId="830637388" sldId="408"/>
            <ac:spMk id="5" creationId="{173A2615-0506-AFAD-0AA1-000AFEF98AAE}"/>
          </ac:spMkLst>
        </pc:spChg>
      </pc:sldChg>
      <pc:sldChg chg="add">
        <pc:chgData name="Josh Thompson" userId="7a31bbea-ccc7-4cdc-ae70-7e1181c91a31" providerId="ADAL" clId="{6E4A3E4A-9F90-4A73-BE0F-E05195303443}" dt="2024-05-30T21:17:50.840" v="3609"/>
        <pc:sldMkLst>
          <pc:docMk/>
          <pc:sldMk cId="1871634079" sldId="409"/>
        </pc:sldMkLst>
      </pc:sldChg>
      <pc:sldChg chg="add">
        <pc:chgData name="Josh Thompson" userId="7a31bbea-ccc7-4cdc-ae70-7e1181c91a31" providerId="ADAL" clId="{6E4A3E4A-9F90-4A73-BE0F-E05195303443}" dt="2024-05-30T21:17:50.840" v="3609"/>
        <pc:sldMkLst>
          <pc:docMk/>
          <pc:sldMk cId="2384838867" sldId="410"/>
        </pc:sldMkLst>
      </pc:sldChg>
      <pc:sldChg chg="addSp modSp add mod">
        <pc:chgData name="Josh Thompson" userId="7a31bbea-ccc7-4cdc-ae70-7e1181c91a31" providerId="ADAL" clId="{6E4A3E4A-9F90-4A73-BE0F-E05195303443}" dt="2024-05-30T21:22:18.121" v="3684" actId="1076"/>
        <pc:sldMkLst>
          <pc:docMk/>
          <pc:sldMk cId="2033658633" sldId="411"/>
        </pc:sldMkLst>
        <pc:spChg chg="add mod">
          <ac:chgData name="Josh Thompson" userId="7a31bbea-ccc7-4cdc-ae70-7e1181c91a31" providerId="ADAL" clId="{6E4A3E4A-9F90-4A73-BE0F-E05195303443}" dt="2024-05-30T21:21:14.014" v="3634"/>
          <ac:spMkLst>
            <pc:docMk/>
            <pc:sldMk cId="2033658633" sldId="411"/>
            <ac:spMk id="3" creationId="{7A955968-6D50-DA55-74CB-F1DCB6FD460D}"/>
          </ac:spMkLst>
        </pc:spChg>
        <pc:spChg chg="add mod">
          <ac:chgData name="Josh Thompson" userId="7a31bbea-ccc7-4cdc-ae70-7e1181c91a31" providerId="ADAL" clId="{6E4A3E4A-9F90-4A73-BE0F-E05195303443}" dt="2024-05-30T21:22:18.121" v="3684" actId="1076"/>
          <ac:spMkLst>
            <pc:docMk/>
            <pc:sldMk cId="2033658633" sldId="411"/>
            <ac:spMk id="4" creationId="{DFB16CE0-4514-1C32-5533-8338EBBCA90D}"/>
          </ac:spMkLst>
        </pc:spChg>
      </pc:sldChg>
      <pc:sldMasterChg chg="delSldLayout">
        <pc:chgData name="Josh Thompson" userId="7a31bbea-ccc7-4cdc-ae70-7e1181c91a31" providerId="ADAL" clId="{6E4A3E4A-9F90-4A73-BE0F-E05195303443}" dt="2024-05-30T21:15:01.935" v="3542" actId="47"/>
        <pc:sldMasterMkLst>
          <pc:docMk/>
          <pc:sldMasterMk cId="0" sldId="2147483648"/>
        </pc:sldMasterMkLst>
        <pc:sldLayoutChg chg="del">
          <pc:chgData name="Josh Thompson" userId="7a31bbea-ccc7-4cdc-ae70-7e1181c91a31" providerId="ADAL" clId="{6E4A3E4A-9F90-4A73-BE0F-E05195303443}" dt="2024-05-30T14:40:39.094" v="1187" actId="47"/>
          <pc:sldLayoutMkLst>
            <pc:docMk/>
            <pc:sldMasterMk cId="0" sldId="2147483648"/>
            <pc:sldLayoutMk cId="2925935721" sldId="2147483668"/>
          </pc:sldLayoutMkLst>
        </pc:sldLayoutChg>
        <pc:sldLayoutChg chg="del">
          <pc:chgData name="Josh Thompson" userId="7a31bbea-ccc7-4cdc-ae70-7e1181c91a31" providerId="ADAL" clId="{6E4A3E4A-9F90-4A73-BE0F-E05195303443}" dt="2024-05-30T17:03:34.838" v="1768" actId="47"/>
          <pc:sldLayoutMkLst>
            <pc:docMk/>
            <pc:sldMasterMk cId="0" sldId="2147483648"/>
            <pc:sldLayoutMk cId="4021046130" sldId="2147483669"/>
          </pc:sldLayoutMkLst>
        </pc:sldLayoutChg>
        <pc:sldLayoutChg chg="del">
          <pc:chgData name="Josh Thompson" userId="7a31bbea-ccc7-4cdc-ae70-7e1181c91a31" providerId="ADAL" clId="{6E4A3E4A-9F90-4A73-BE0F-E05195303443}" dt="2024-05-30T17:03:34.838" v="1768" actId="47"/>
          <pc:sldLayoutMkLst>
            <pc:docMk/>
            <pc:sldMasterMk cId="0" sldId="2147483648"/>
            <pc:sldLayoutMk cId="763804010" sldId="2147483670"/>
          </pc:sldLayoutMkLst>
        </pc:sldLayoutChg>
        <pc:sldLayoutChg chg="del">
          <pc:chgData name="Josh Thompson" userId="7a31bbea-ccc7-4cdc-ae70-7e1181c91a31" providerId="ADAL" clId="{6E4A3E4A-9F90-4A73-BE0F-E05195303443}" dt="2024-05-30T14:43:35.348" v="1204" actId="47"/>
          <pc:sldLayoutMkLst>
            <pc:docMk/>
            <pc:sldMasterMk cId="0" sldId="2147483648"/>
            <pc:sldLayoutMk cId="3255130030" sldId="2147483671"/>
          </pc:sldLayoutMkLst>
        </pc:sldLayoutChg>
        <pc:sldLayoutChg chg="del">
          <pc:chgData name="Josh Thompson" userId="7a31bbea-ccc7-4cdc-ae70-7e1181c91a31" providerId="ADAL" clId="{6E4A3E4A-9F90-4A73-BE0F-E05195303443}" dt="2024-05-30T17:02:45.303" v="1767" actId="47"/>
          <pc:sldLayoutMkLst>
            <pc:docMk/>
            <pc:sldMasterMk cId="0" sldId="2147483648"/>
            <pc:sldLayoutMk cId="1793168125" sldId="2147483672"/>
          </pc:sldLayoutMkLst>
        </pc:sldLayoutChg>
        <pc:sldLayoutChg chg="del">
          <pc:chgData name="Josh Thompson" userId="7a31bbea-ccc7-4cdc-ae70-7e1181c91a31" providerId="ADAL" clId="{6E4A3E4A-9F90-4A73-BE0F-E05195303443}" dt="2024-05-30T17:03:34.838" v="1768" actId="47"/>
          <pc:sldLayoutMkLst>
            <pc:docMk/>
            <pc:sldMasterMk cId="0" sldId="2147483648"/>
            <pc:sldLayoutMk cId="3080094603" sldId="2147483673"/>
          </pc:sldLayoutMkLst>
        </pc:sldLayoutChg>
        <pc:sldLayoutChg chg="del">
          <pc:chgData name="Josh Thompson" userId="7a31bbea-ccc7-4cdc-ae70-7e1181c91a31" providerId="ADAL" clId="{6E4A3E4A-9F90-4A73-BE0F-E05195303443}" dt="2024-05-30T21:15:01.935" v="3542" actId="47"/>
          <pc:sldLayoutMkLst>
            <pc:docMk/>
            <pc:sldMasterMk cId="0" sldId="2147483648"/>
            <pc:sldLayoutMk cId="2762927355" sldId="214748367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395C24-77BE-48D0-8437-A8157622055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EF61150-D465-42FD-891C-1517888DFCDC}">
      <dgm:prSet/>
      <dgm:spPr/>
      <dgm:t>
        <a:bodyPr/>
        <a:lstStyle/>
        <a:p>
          <a:r>
            <a:rPr lang="en-US" b="1" dirty="0"/>
            <a:t>Stanković-Ramirez, Z. &amp; Thompson, J. (2018). </a:t>
          </a:r>
          <a:r>
            <a:rPr lang="en-US" dirty="0"/>
            <a:t>Rethinking  developmental domains to improve classroom observations. </a:t>
          </a:r>
          <a:r>
            <a:rPr lang="en-US" i="1" dirty="0"/>
            <a:t>Texas Child Care Quarterly, 42</a:t>
          </a:r>
          <a:r>
            <a:rPr lang="en-US" dirty="0"/>
            <a:t>(2), 20-27.</a:t>
          </a:r>
        </a:p>
      </dgm:t>
    </dgm:pt>
    <dgm:pt modelId="{65D93248-0833-4A04-A7D1-9EF430B519D7}" type="parTrans" cxnId="{E713FE10-F974-4624-BFB2-AAFC32C44E63}">
      <dgm:prSet/>
      <dgm:spPr/>
      <dgm:t>
        <a:bodyPr/>
        <a:lstStyle/>
        <a:p>
          <a:endParaRPr lang="en-US"/>
        </a:p>
      </dgm:t>
    </dgm:pt>
    <dgm:pt modelId="{6860AF5A-99AD-4E69-A0B0-CB88DAF2D636}" type="sibTrans" cxnId="{E713FE10-F974-4624-BFB2-AAFC32C44E63}">
      <dgm:prSet/>
      <dgm:spPr/>
      <dgm:t>
        <a:bodyPr/>
        <a:lstStyle/>
        <a:p>
          <a:endParaRPr lang="en-US"/>
        </a:p>
      </dgm:t>
    </dgm:pt>
    <dgm:pt modelId="{29D5A58C-1157-4F00-9859-A3B94073508E}">
      <dgm:prSet/>
      <dgm:spPr/>
      <dgm:t>
        <a:bodyPr/>
        <a:lstStyle/>
        <a:p>
          <a:r>
            <a:rPr lang="en-US" b="1" dirty="0"/>
            <a:t>Thompson, J., &amp; Stanković-Ramirez. (2021).</a:t>
          </a:r>
          <a:r>
            <a:rPr lang="en-US" dirty="0"/>
            <a:t> What early childhood educators know about developmentally appropriate practice. </a:t>
          </a:r>
          <a:r>
            <a:rPr lang="en-US" i="1" dirty="0"/>
            <a:t>Phi Delta Kappan, 103</a:t>
          </a:r>
          <a:r>
            <a:rPr lang="en-US" dirty="0"/>
            <a:t>(2), pp. 20-23. </a:t>
          </a:r>
        </a:p>
      </dgm:t>
    </dgm:pt>
    <dgm:pt modelId="{D7A5BEA3-C315-4BC2-9DC0-D456D66EE332}" type="parTrans" cxnId="{C9DA860C-3032-4869-8C00-44B48062013E}">
      <dgm:prSet/>
      <dgm:spPr/>
      <dgm:t>
        <a:bodyPr/>
        <a:lstStyle/>
        <a:p>
          <a:endParaRPr lang="en-US"/>
        </a:p>
      </dgm:t>
    </dgm:pt>
    <dgm:pt modelId="{FB913C00-489C-4938-88B7-50404720F10B}" type="sibTrans" cxnId="{C9DA860C-3032-4869-8C00-44B48062013E}">
      <dgm:prSet/>
      <dgm:spPr/>
      <dgm:t>
        <a:bodyPr/>
        <a:lstStyle/>
        <a:p>
          <a:endParaRPr lang="en-US"/>
        </a:p>
      </dgm:t>
    </dgm:pt>
    <dgm:pt modelId="{37F5A27E-4D7F-4C69-9E75-DA73F80DEC93}">
      <dgm:prSet/>
      <dgm:spPr/>
      <dgm:t>
        <a:bodyPr/>
        <a:lstStyle/>
        <a:p>
          <a:r>
            <a:rPr lang="en-US" b="1" dirty="0"/>
            <a:t>Stanković-Ramirez, Z., &amp; Thompson, J. (2022). </a:t>
          </a:r>
          <a:r>
            <a:rPr lang="en-US" dirty="0"/>
            <a:t>A new view of Developmentally Appropriate Practice: What early childhood educators know about waves, individuals, and equity. </a:t>
          </a:r>
          <a:r>
            <a:rPr lang="en-US" i="1" dirty="0"/>
            <a:t>TEPSA Leader: Texas Elementary Principals and Supervisors Association 35</a:t>
          </a:r>
          <a:r>
            <a:rPr lang="en-US" dirty="0"/>
            <a:t>(2), 1-7.</a:t>
          </a:r>
        </a:p>
      </dgm:t>
    </dgm:pt>
    <dgm:pt modelId="{BDED2DA7-50A8-4FEB-ACE5-BCD6785B6D09}" type="parTrans" cxnId="{B1FA4183-039C-4137-9226-40D925114062}">
      <dgm:prSet/>
      <dgm:spPr/>
      <dgm:t>
        <a:bodyPr/>
        <a:lstStyle/>
        <a:p>
          <a:endParaRPr lang="en-US"/>
        </a:p>
      </dgm:t>
    </dgm:pt>
    <dgm:pt modelId="{A297D93F-9B4C-4035-924A-7FFD1DD03090}" type="sibTrans" cxnId="{B1FA4183-039C-4137-9226-40D925114062}">
      <dgm:prSet/>
      <dgm:spPr/>
      <dgm:t>
        <a:bodyPr/>
        <a:lstStyle/>
        <a:p>
          <a:endParaRPr lang="en-US"/>
        </a:p>
      </dgm:t>
    </dgm:pt>
    <dgm:pt modelId="{4CEC843C-3995-FB45-B776-5918172D083A}" type="pres">
      <dgm:prSet presAssocID="{C7395C24-77BE-48D0-8437-A8157622055F}" presName="linear" presStyleCnt="0">
        <dgm:presLayoutVars>
          <dgm:animLvl val="lvl"/>
          <dgm:resizeHandles val="exact"/>
        </dgm:presLayoutVars>
      </dgm:prSet>
      <dgm:spPr/>
    </dgm:pt>
    <dgm:pt modelId="{D5C42A83-9EED-8F46-91C8-B26BE11FF54F}" type="pres">
      <dgm:prSet presAssocID="{AEF61150-D465-42FD-891C-1517888DFCDC}" presName="parentText" presStyleLbl="node1" presStyleIdx="0" presStyleCnt="3">
        <dgm:presLayoutVars>
          <dgm:chMax val="0"/>
          <dgm:bulletEnabled val="1"/>
        </dgm:presLayoutVars>
      </dgm:prSet>
      <dgm:spPr/>
    </dgm:pt>
    <dgm:pt modelId="{E7164972-9554-D64E-AA24-3F05EEE36296}" type="pres">
      <dgm:prSet presAssocID="{6860AF5A-99AD-4E69-A0B0-CB88DAF2D636}" presName="spacer" presStyleCnt="0"/>
      <dgm:spPr/>
    </dgm:pt>
    <dgm:pt modelId="{F657C9FA-B1F2-7847-A27F-3A2F733E7605}" type="pres">
      <dgm:prSet presAssocID="{29D5A58C-1157-4F00-9859-A3B94073508E}" presName="parentText" presStyleLbl="node1" presStyleIdx="1" presStyleCnt="3">
        <dgm:presLayoutVars>
          <dgm:chMax val="0"/>
          <dgm:bulletEnabled val="1"/>
        </dgm:presLayoutVars>
      </dgm:prSet>
      <dgm:spPr/>
    </dgm:pt>
    <dgm:pt modelId="{B7B01374-CBC7-F342-A058-5F6353B3603D}" type="pres">
      <dgm:prSet presAssocID="{FB913C00-489C-4938-88B7-50404720F10B}" presName="spacer" presStyleCnt="0"/>
      <dgm:spPr/>
    </dgm:pt>
    <dgm:pt modelId="{25E21864-2EE2-8D4C-AD24-D19D81DBF6A0}" type="pres">
      <dgm:prSet presAssocID="{37F5A27E-4D7F-4C69-9E75-DA73F80DEC93}" presName="parentText" presStyleLbl="node1" presStyleIdx="2" presStyleCnt="3">
        <dgm:presLayoutVars>
          <dgm:chMax val="0"/>
          <dgm:bulletEnabled val="1"/>
        </dgm:presLayoutVars>
      </dgm:prSet>
      <dgm:spPr/>
    </dgm:pt>
  </dgm:ptLst>
  <dgm:cxnLst>
    <dgm:cxn modelId="{C9DA860C-3032-4869-8C00-44B48062013E}" srcId="{C7395C24-77BE-48D0-8437-A8157622055F}" destId="{29D5A58C-1157-4F00-9859-A3B94073508E}" srcOrd="1" destOrd="0" parTransId="{D7A5BEA3-C315-4BC2-9DC0-D456D66EE332}" sibTransId="{FB913C00-489C-4938-88B7-50404720F10B}"/>
    <dgm:cxn modelId="{5D576E10-36EB-444F-8F15-069CA8FA9600}" type="presOf" srcId="{C7395C24-77BE-48D0-8437-A8157622055F}" destId="{4CEC843C-3995-FB45-B776-5918172D083A}" srcOrd="0" destOrd="0" presId="urn:microsoft.com/office/officeart/2005/8/layout/vList2"/>
    <dgm:cxn modelId="{E713FE10-F974-4624-BFB2-AAFC32C44E63}" srcId="{C7395C24-77BE-48D0-8437-A8157622055F}" destId="{AEF61150-D465-42FD-891C-1517888DFCDC}" srcOrd="0" destOrd="0" parTransId="{65D93248-0833-4A04-A7D1-9EF430B519D7}" sibTransId="{6860AF5A-99AD-4E69-A0B0-CB88DAF2D636}"/>
    <dgm:cxn modelId="{CABC7D1A-8B33-0342-9829-F43ACC176ADD}" type="presOf" srcId="{29D5A58C-1157-4F00-9859-A3B94073508E}" destId="{F657C9FA-B1F2-7847-A27F-3A2F733E7605}" srcOrd="0" destOrd="0" presId="urn:microsoft.com/office/officeart/2005/8/layout/vList2"/>
    <dgm:cxn modelId="{605BED6E-3E61-B748-924F-053538D0CDA6}" type="presOf" srcId="{AEF61150-D465-42FD-891C-1517888DFCDC}" destId="{D5C42A83-9EED-8F46-91C8-B26BE11FF54F}" srcOrd="0" destOrd="0" presId="urn:microsoft.com/office/officeart/2005/8/layout/vList2"/>
    <dgm:cxn modelId="{B1FA4183-039C-4137-9226-40D925114062}" srcId="{C7395C24-77BE-48D0-8437-A8157622055F}" destId="{37F5A27E-4D7F-4C69-9E75-DA73F80DEC93}" srcOrd="2" destOrd="0" parTransId="{BDED2DA7-50A8-4FEB-ACE5-BCD6785B6D09}" sibTransId="{A297D93F-9B4C-4035-924A-7FFD1DD03090}"/>
    <dgm:cxn modelId="{A4C8CCFD-8D47-DD46-8A11-C7FE15B0942E}" type="presOf" srcId="{37F5A27E-4D7F-4C69-9E75-DA73F80DEC93}" destId="{25E21864-2EE2-8D4C-AD24-D19D81DBF6A0}" srcOrd="0" destOrd="0" presId="urn:microsoft.com/office/officeart/2005/8/layout/vList2"/>
    <dgm:cxn modelId="{CB5FE2EC-ADE9-C34C-B594-B9BE4C7A6EF3}" type="presParOf" srcId="{4CEC843C-3995-FB45-B776-5918172D083A}" destId="{D5C42A83-9EED-8F46-91C8-B26BE11FF54F}" srcOrd="0" destOrd="0" presId="urn:microsoft.com/office/officeart/2005/8/layout/vList2"/>
    <dgm:cxn modelId="{2232D113-2399-2944-92B4-D2D302B1C7B8}" type="presParOf" srcId="{4CEC843C-3995-FB45-B776-5918172D083A}" destId="{E7164972-9554-D64E-AA24-3F05EEE36296}" srcOrd="1" destOrd="0" presId="urn:microsoft.com/office/officeart/2005/8/layout/vList2"/>
    <dgm:cxn modelId="{96249066-D0B3-144C-BB20-F47ABA1A041B}" type="presParOf" srcId="{4CEC843C-3995-FB45-B776-5918172D083A}" destId="{F657C9FA-B1F2-7847-A27F-3A2F733E7605}" srcOrd="2" destOrd="0" presId="urn:microsoft.com/office/officeart/2005/8/layout/vList2"/>
    <dgm:cxn modelId="{ACBC0495-B279-7546-AB9F-88FE355127BA}" type="presParOf" srcId="{4CEC843C-3995-FB45-B776-5918172D083A}" destId="{B7B01374-CBC7-F342-A058-5F6353B3603D}" srcOrd="3" destOrd="0" presId="urn:microsoft.com/office/officeart/2005/8/layout/vList2"/>
    <dgm:cxn modelId="{67351F0E-8B06-E548-AE9D-5283EDE8E6F3}" type="presParOf" srcId="{4CEC843C-3995-FB45-B776-5918172D083A}" destId="{25E21864-2EE2-8D4C-AD24-D19D81DBF6A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5F09D0-228B-498B-967D-0F130E30C27B}" type="doc">
      <dgm:prSet loTypeId="urn:microsoft.com/office/officeart/2005/8/layout/cycle1" loCatId="cycle" qsTypeId="urn:microsoft.com/office/officeart/2005/8/quickstyle/simple1" qsCatId="simple" csTypeId="urn:microsoft.com/office/officeart/2005/8/colors/accent1_2" csCatId="accent1"/>
      <dgm:spPr/>
    </dgm:pt>
    <dgm:pt modelId="{783F8BB5-4773-4E10-A69D-43A353C0914E}">
      <dgm:prSet/>
      <dgm:spPr/>
      <dgm:t>
        <a:bodyPr/>
        <a:lstStyle/>
        <a:p>
          <a:pPr marL="342900" marR="0" lvl="0" indent="-342900" algn="ctr" defTabSz="914400" rtl="0" eaLnBrk="1" fontAlgn="base" latinLnBrk="0" hangingPunct="1">
            <a:lnSpc>
              <a:spcPct val="90000"/>
            </a:lnSpc>
            <a:spcBef>
              <a:spcPct val="20000"/>
            </a:spcBef>
            <a:spcAft>
              <a:spcPct val="0"/>
            </a:spcAft>
            <a:buClrTx/>
            <a:buSzTx/>
            <a:buFontTx/>
            <a:buNone/>
            <a:tabLst/>
          </a:pPr>
          <a:r>
            <a:rPr kumimoji="0" lang="en-US" altLang="en-US" sz="4800" b="1" i="0" u="none" strike="noStrike" cap="none" normalizeH="0" baseline="0">
              <a:ln>
                <a:noFill/>
              </a:ln>
              <a:solidFill>
                <a:schemeClr val="tx1"/>
              </a:solidFill>
              <a:effectLst/>
              <a:latin typeface="Arial" panose="020B0604020202020204" pitchFamily="34" charset="0"/>
            </a:rPr>
            <a:t>          Participant</a:t>
          </a:r>
        </a:p>
      </dgm:t>
    </dgm:pt>
    <dgm:pt modelId="{FAE9FA67-ADCF-40B9-A356-F50AF83496B4}" type="parTrans" cxnId="{6739DA7A-B33F-4392-BB43-179B54E96744}">
      <dgm:prSet/>
      <dgm:spPr/>
      <dgm:t>
        <a:bodyPr/>
        <a:lstStyle/>
        <a:p>
          <a:endParaRPr lang="en-US"/>
        </a:p>
      </dgm:t>
    </dgm:pt>
    <dgm:pt modelId="{CE45EB10-4687-4414-813E-E7751019E137}" type="sibTrans" cxnId="{6739DA7A-B33F-4392-BB43-179B54E96744}">
      <dgm:prSet/>
      <dgm:spPr/>
      <dgm:t>
        <a:bodyPr/>
        <a:lstStyle/>
        <a:p>
          <a:endParaRPr lang="en-US"/>
        </a:p>
      </dgm:t>
    </dgm:pt>
    <dgm:pt modelId="{66B03DD0-473C-473B-945E-F788A7B4C7CF}">
      <dgm:prSet/>
      <dgm:spPr/>
      <dgm:t>
        <a:bodyPr/>
        <a:lstStyle/>
        <a:p>
          <a:pPr marL="342900" marR="0" lvl="0" indent="-342900" algn="ctr" defTabSz="914400" rtl="0" eaLnBrk="1" fontAlgn="base" latinLnBrk="0" hangingPunct="1">
            <a:lnSpc>
              <a:spcPct val="90000"/>
            </a:lnSpc>
            <a:spcBef>
              <a:spcPct val="20000"/>
            </a:spcBef>
            <a:spcAft>
              <a:spcPct val="0"/>
            </a:spcAft>
            <a:buClrTx/>
            <a:buSzTx/>
            <a:buFontTx/>
            <a:buNone/>
            <a:tabLst/>
          </a:pPr>
          <a:endParaRPr kumimoji="0" lang="en-US" altLang="en-US" sz="4800" b="1" i="0" u="none" strike="noStrike" cap="none" normalizeH="0" baseline="0">
            <a:ln>
              <a:noFill/>
            </a:ln>
            <a:solidFill>
              <a:schemeClr val="tx1"/>
            </a:solidFill>
            <a:effectLst/>
            <a:latin typeface="Arial" panose="020B0604020202020204" pitchFamily="34" charset="0"/>
          </a:endParaRPr>
        </a:p>
        <a:p>
          <a:pPr marL="342900" marR="0" lvl="0" indent="-342900" algn="ctr" defTabSz="914400" rtl="0" eaLnBrk="1" fontAlgn="base" latinLnBrk="0" hangingPunct="1">
            <a:lnSpc>
              <a:spcPct val="90000"/>
            </a:lnSpc>
            <a:spcBef>
              <a:spcPct val="20000"/>
            </a:spcBef>
            <a:spcAft>
              <a:spcPct val="0"/>
            </a:spcAft>
            <a:buClrTx/>
            <a:buSzTx/>
            <a:buFontTx/>
            <a:buNone/>
            <a:tabLst/>
          </a:pPr>
          <a:r>
            <a:rPr kumimoji="0" lang="en-US" altLang="en-US" sz="4800" b="1" i="0" u="none" strike="noStrike" cap="none" normalizeH="0" baseline="0">
              <a:ln>
                <a:noFill/>
              </a:ln>
              <a:solidFill>
                <a:schemeClr val="tx1"/>
              </a:solidFill>
              <a:effectLst/>
              <a:latin typeface="Arial" panose="020B0604020202020204" pitchFamily="34" charset="0"/>
            </a:rPr>
            <a:t>   Teacher </a:t>
          </a:r>
        </a:p>
        <a:p>
          <a:pPr marL="342900" marR="0" lvl="0" indent="-342900" algn="ctr" defTabSz="914400" rtl="0" eaLnBrk="1" fontAlgn="base" latinLnBrk="0" hangingPunct="1">
            <a:lnSpc>
              <a:spcPct val="90000"/>
            </a:lnSpc>
            <a:spcBef>
              <a:spcPct val="20000"/>
            </a:spcBef>
            <a:spcAft>
              <a:spcPct val="0"/>
            </a:spcAft>
            <a:buClrTx/>
            <a:buSzTx/>
            <a:buFontTx/>
            <a:buNone/>
            <a:tabLst/>
          </a:pPr>
          <a:r>
            <a:rPr kumimoji="0" lang="en-US" altLang="en-US" sz="4800" b="1" i="0" u="none" strike="noStrike" cap="none" normalizeH="0" baseline="0">
              <a:ln>
                <a:noFill/>
              </a:ln>
              <a:solidFill>
                <a:schemeClr val="tx1"/>
              </a:solidFill>
              <a:effectLst/>
              <a:latin typeface="Arial" panose="020B0604020202020204" pitchFamily="34" charset="0"/>
            </a:rPr>
            <a:t>(Interventionist)</a:t>
          </a:r>
        </a:p>
      </dgm:t>
    </dgm:pt>
    <dgm:pt modelId="{E4E1BA73-EF48-448D-A372-A194A697B095}" type="parTrans" cxnId="{8AF5A514-6600-4B0C-A82B-F9D1E5972750}">
      <dgm:prSet/>
      <dgm:spPr/>
      <dgm:t>
        <a:bodyPr/>
        <a:lstStyle/>
        <a:p>
          <a:endParaRPr lang="en-US"/>
        </a:p>
      </dgm:t>
    </dgm:pt>
    <dgm:pt modelId="{F0D40E5C-807A-4A02-94AA-23667E6E7467}" type="sibTrans" cxnId="{8AF5A514-6600-4B0C-A82B-F9D1E5972750}">
      <dgm:prSet/>
      <dgm:spPr/>
      <dgm:t>
        <a:bodyPr/>
        <a:lstStyle/>
        <a:p>
          <a:endParaRPr lang="en-US"/>
        </a:p>
      </dgm:t>
    </dgm:pt>
    <dgm:pt modelId="{ED52E222-A11E-4FFB-8B0E-81DCD8A688A2}">
      <dgm:prSet/>
      <dgm:spPr/>
      <dgm:t>
        <a:bodyPr/>
        <a:lstStyle/>
        <a:p>
          <a:pPr marL="342900" marR="0" lvl="0" indent="-342900" algn="ctr" defTabSz="914400" rtl="0" eaLnBrk="1" fontAlgn="base" latinLnBrk="0" hangingPunct="1">
            <a:lnSpc>
              <a:spcPct val="90000"/>
            </a:lnSpc>
            <a:spcBef>
              <a:spcPct val="20000"/>
            </a:spcBef>
            <a:spcAft>
              <a:spcPct val="0"/>
            </a:spcAft>
            <a:buClrTx/>
            <a:buSzTx/>
            <a:buFontTx/>
            <a:buNone/>
            <a:tabLst/>
          </a:pPr>
          <a:endParaRPr kumimoji="0" lang="en-US" altLang="en-US" sz="4800" b="1" i="0" u="none" strike="noStrike" cap="none" normalizeH="0" baseline="0">
            <a:ln>
              <a:noFill/>
            </a:ln>
            <a:solidFill>
              <a:schemeClr val="tx1"/>
            </a:solidFill>
            <a:effectLst/>
            <a:latin typeface="Arial" panose="020B0604020202020204" pitchFamily="34" charset="0"/>
          </a:endParaRPr>
        </a:p>
        <a:p>
          <a:pPr marL="342900" marR="0" lvl="0" indent="-342900" algn="ctr" defTabSz="914400" rtl="0" eaLnBrk="1" fontAlgn="base" latinLnBrk="0" hangingPunct="1">
            <a:lnSpc>
              <a:spcPct val="90000"/>
            </a:lnSpc>
            <a:spcBef>
              <a:spcPct val="20000"/>
            </a:spcBef>
            <a:spcAft>
              <a:spcPct val="0"/>
            </a:spcAft>
            <a:buClrTx/>
            <a:buSzTx/>
            <a:buFontTx/>
            <a:buNone/>
            <a:tabLst/>
          </a:pPr>
          <a:r>
            <a:rPr kumimoji="0" lang="en-US" altLang="en-US" sz="4800" b="1" i="0" u="none" strike="noStrike" cap="none" normalizeH="0" baseline="0">
              <a:ln>
                <a:noFill/>
              </a:ln>
              <a:solidFill>
                <a:schemeClr val="tx1"/>
              </a:solidFill>
              <a:effectLst/>
              <a:latin typeface="Arial" panose="020B0604020202020204" pitchFamily="34" charset="0"/>
            </a:rPr>
            <a:t>Observer</a:t>
          </a:r>
        </a:p>
      </dgm:t>
    </dgm:pt>
    <dgm:pt modelId="{249A9746-1641-4164-A40E-A5EA39692631}" type="parTrans" cxnId="{6FD98CEA-5A51-4D05-87D7-9F5C693115B7}">
      <dgm:prSet/>
      <dgm:spPr/>
      <dgm:t>
        <a:bodyPr/>
        <a:lstStyle/>
        <a:p>
          <a:endParaRPr lang="en-US"/>
        </a:p>
      </dgm:t>
    </dgm:pt>
    <dgm:pt modelId="{6EDC16A2-E899-441E-858A-422D383D4C78}" type="sibTrans" cxnId="{6FD98CEA-5A51-4D05-87D7-9F5C693115B7}">
      <dgm:prSet/>
      <dgm:spPr/>
      <dgm:t>
        <a:bodyPr/>
        <a:lstStyle/>
        <a:p>
          <a:endParaRPr lang="en-US"/>
        </a:p>
      </dgm:t>
    </dgm:pt>
    <dgm:pt modelId="{F74DAE06-E5F3-4315-A58A-EC65B19AF09E}" type="pres">
      <dgm:prSet presAssocID="{D15F09D0-228B-498B-967D-0F130E30C27B}" presName="cycle" presStyleCnt="0">
        <dgm:presLayoutVars>
          <dgm:dir/>
          <dgm:resizeHandles val="exact"/>
        </dgm:presLayoutVars>
      </dgm:prSet>
      <dgm:spPr/>
    </dgm:pt>
    <dgm:pt modelId="{BD27314A-3109-4011-B221-A5346151F42C}" type="pres">
      <dgm:prSet presAssocID="{783F8BB5-4773-4E10-A69D-43A353C0914E}" presName="dummy" presStyleCnt="0"/>
      <dgm:spPr/>
    </dgm:pt>
    <dgm:pt modelId="{AA2C27BE-3D48-4DB3-99A1-FFAF69FC0BF9}" type="pres">
      <dgm:prSet presAssocID="{783F8BB5-4773-4E10-A69D-43A353C0914E}" presName="node" presStyleLbl="revTx" presStyleIdx="0" presStyleCnt="3">
        <dgm:presLayoutVars>
          <dgm:bulletEnabled val="1"/>
        </dgm:presLayoutVars>
      </dgm:prSet>
      <dgm:spPr/>
    </dgm:pt>
    <dgm:pt modelId="{5C5537AF-D712-468C-91AB-D6C3E1A5C184}" type="pres">
      <dgm:prSet presAssocID="{CE45EB10-4687-4414-813E-E7751019E137}" presName="sibTrans" presStyleLbl="node1" presStyleIdx="0" presStyleCnt="3"/>
      <dgm:spPr/>
    </dgm:pt>
    <dgm:pt modelId="{860AFBB5-BD05-42CA-92F6-E468526FFE65}" type="pres">
      <dgm:prSet presAssocID="{66B03DD0-473C-473B-945E-F788A7B4C7CF}" presName="dummy" presStyleCnt="0"/>
      <dgm:spPr/>
    </dgm:pt>
    <dgm:pt modelId="{3512213C-29B2-4198-8B69-171E5B0CF0D9}" type="pres">
      <dgm:prSet presAssocID="{66B03DD0-473C-473B-945E-F788A7B4C7CF}" presName="node" presStyleLbl="revTx" presStyleIdx="1" presStyleCnt="3">
        <dgm:presLayoutVars>
          <dgm:bulletEnabled val="1"/>
        </dgm:presLayoutVars>
      </dgm:prSet>
      <dgm:spPr/>
    </dgm:pt>
    <dgm:pt modelId="{A99B67C8-5034-4FBF-B343-49A7417AA46C}" type="pres">
      <dgm:prSet presAssocID="{F0D40E5C-807A-4A02-94AA-23667E6E7467}" presName="sibTrans" presStyleLbl="node1" presStyleIdx="1" presStyleCnt="3"/>
      <dgm:spPr/>
    </dgm:pt>
    <dgm:pt modelId="{F9F986E3-8B55-4F12-A3E8-68E109844FF9}" type="pres">
      <dgm:prSet presAssocID="{ED52E222-A11E-4FFB-8B0E-81DCD8A688A2}" presName="dummy" presStyleCnt="0"/>
      <dgm:spPr/>
    </dgm:pt>
    <dgm:pt modelId="{B43DA78F-451D-42FD-9AEE-C6B9EDB4A74E}" type="pres">
      <dgm:prSet presAssocID="{ED52E222-A11E-4FFB-8B0E-81DCD8A688A2}" presName="node" presStyleLbl="revTx" presStyleIdx="2" presStyleCnt="3">
        <dgm:presLayoutVars>
          <dgm:bulletEnabled val="1"/>
        </dgm:presLayoutVars>
      </dgm:prSet>
      <dgm:spPr/>
    </dgm:pt>
    <dgm:pt modelId="{BD019D42-8EA0-48AA-89F8-37C7C16FECE5}" type="pres">
      <dgm:prSet presAssocID="{6EDC16A2-E899-441E-858A-422D383D4C78}" presName="sibTrans" presStyleLbl="node1" presStyleIdx="2" presStyleCnt="3"/>
      <dgm:spPr/>
    </dgm:pt>
  </dgm:ptLst>
  <dgm:cxnLst>
    <dgm:cxn modelId="{F00CCD05-935B-466F-AA5D-B01E8EF553EA}" type="presOf" srcId="{66B03DD0-473C-473B-945E-F788A7B4C7CF}" destId="{3512213C-29B2-4198-8B69-171E5B0CF0D9}" srcOrd="0" destOrd="0" presId="urn:microsoft.com/office/officeart/2005/8/layout/cycle1"/>
    <dgm:cxn modelId="{AAEB870C-7766-4442-AFBF-D06FCD9EAC71}" type="presOf" srcId="{D15F09D0-228B-498B-967D-0F130E30C27B}" destId="{F74DAE06-E5F3-4315-A58A-EC65B19AF09E}" srcOrd="0" destOrd="0" presId="urn:microsoft.com/office/officeart/2005/8/layout/cycle1"/>
    <dgm:cxn modelId="{8AF5A514-6600-4B0C-A82B-F9D1E5972750}" srcId="{D15F09D0-228B-498B-967D-0F130E30C27B}" destId="{66B03DD0-473C-473B-945E-F788A7B4C7CF}" srcOrd="1" destOrd="0" parTransId="{E4E1BA73-EF48-448D-A372-A194A697B095}" sibTransId="{F0D40E5C-807A-4A02-94AA-23667E6E7467}"/>
    <dgm:cxn modelId="{FDF9CC50-D7E3-483E-AFA5-B84083DA7344}" type="presOf" srcId="{783F8BB5-4773-4E10-A69D-43A353C0914E}" destId="{AA2C27BE-3D48-4DB3-99A1-FFAF69FC0BF9}" srcOrd="0" destOrd="0" presId="urn:microsoft.com/office/officeart/2005/8/layout/cycle1"/>
    <dgm:cxn modelId="{6739DA7A-B33F-4392-BB43-179B54E96744}" srcId="{D15F09D0-228B-498B-967D-0F130E30C27B}" destId="{783F8BB5-4773-4E10-A69D-43A353C0914E}" srcOrd="0" destOrd="0" parTransId="{FAE9FA67-ADCF-40B9-A356-F50AF83496B4}" sibTransId="{CE45EB10-4687-4414-813E-E7751019E137}"/>
    <dgm:cxn modelId="{F9E3CF8C-2E38-46CB-8EAE-ED1735E7FCDB}" type="presOf" srcId="{ED52E222-A11E-4FFB-8B0E-81DCD8A688A2}" destId="{B43DA78F-451D-42FD-9AEE-C6B9EDB4A74E}" srcOrd="0" destOrd="0" presId="urn:microsoft.com/office/officeart/2005/8/layout/cycle1"/>
    <dgm:cxn modelId="{0F38A796-9EE0-467E-83FB-F5DB0AF76DA6}" type="presOf" srcId="{F0D40E5C-807A-4A02-94AA-23667E6E7467}" destId="{A99B67C8-5034-4FBF-B343-49A7417AA46C}" srcOrd="0" destOrd="0" presId="urn:microsoft.com/office/officeart/2005/8/layout/cycle1"/>
    <dgm:cxn modelId="{126D8FB0-8566-4802-AB6D-AD85BC12C773}" type="presOf" srcId="{CE45EB10-4687-4414-813E-E7751019E137}" destId="{5C5537AF-D712-468C-91AB-D6C3E1A5C184}" srcOrd="0" destOrd="0" presId="urn:microsoft.com/office/officeart/2005/8/layout/cycle1"/>
    <dgm:cxn modelId="{6FD98CEA-5A51-4D05-87D7-9F5C693115B7}" srcId="{D15F09D0-228B-498B-967D-0F130E30C27B}" destId="{ED52E222-A11E-4FFB-8B0E-81DCD8A688A2}" srcOrd="2" destOrd="0" parTransId="{249A9746-1641-4164-A40E-A5EA39692631}" sibTransId="{6EDC16A2-E899-441E-858A-422D383D4C78}"/>
    <dgm:cxn modelId="{DA48DDFA-C584-4796-A48E-39AE81AD54FB}" type="presOf" srcId="{6EDC16A2-E899-441E-858A-422D383D4C78}" destId="{BD019D42-8EA0-48AA-89F8-37C7C16FECE5}" srcOrd="0" destOrd="0" presId="urn:microsoft.com/office/officeart/2005/8/layout/cycle1"/>
    <dgm:cxn modelId="{B1FE7404-752C-4B96-B3DD-D915DC9DF622}" type="presParOf" srcId="{F74DAE06-E5F3-4315-A58A-EC65B19AF09E}" destId="{BD27314A-3109-4011-B221-A5346151F42C}" srcOrd="0" destOrd="0" presId="urn:microsoft.com/office/officeart/2005/8/layout/cycle1"/>
    <dgm:cxn modelId="{60CB7E27-AAED-4A64-BF85-C4C009010492}" type="presParOf" srcId="{F74DAE06-E5F3-4315-A58A-EC65B19AF09E}" destId="{AA2C27BE-3D48-4DB3-99A1-FFAF69FC0BF9}" srcOrd="1" destOrd="0" presId="urn:microsoft.com/office/officeart/2005/8/layout/cycle1"/>
    <dgm:cxn modelId="{06981A2B-5837-4879-9A9F-A363E5394E95}" type="presParOf" srcId="{F74DAE06-E5F3-4315-A58A-EC65B19AF09E}" destId="{5C5537AF-D712-468C-91AB-D6C3E1A5C184}" srcOrd="2" destOrd="0" presId="urn:microsoft.com/office/officeart/2005/8/layout/cycle1"/>
    <dgm:cxn modelId="{5A5B1AF6-3CFD-4D47-AB40-CD629164D51C}" type="presParOf" srcId="{F74DAE06-E5F3-4315-A58A-EC65B19AF09E}" destId="{860AFBB5-BD05-42CA-92F6-E468526FFE65}" srcOrd="3" destOrd="0" presId="urn:microsoft.com/office/officeart/2005/8/layout/cycle1"/>
    <dgm:cxn modelId="{EF55FC6F-12C0-4A08-BAA0-577244425383}" type="presParOf" srcId="{F74DAE06-E5F3-4315-A58A-EC65B19AF09E}" destId="{3512213C-29B2-4198-8B69-171E5B0CF0D9}" srcOrd="4" destOrd="0" presId="urn:microsoft.com/office/officeart/2005/8/layout/cycle1"/>
    <dgm:cxn modelId="{92728B50-5E66-4AFB-A5DC-F3152A080394}" type="presParOf" srcId="{F74DAE06-E5F3-4315-A58A-EC65B19AF09E}" destId="{A99B67C8-5034-4FBF-B343-49A7417AA46C}" srcOrd="5" destOrd="0" presId="urn:microsoft.com/office/officeart/2005/8/layout/cycle1"/>
    <dgm:cxn modelId="{A97F1FC2-0199-4B7D-AF28-5D64EA82EE6E}" type="presParOf" srcId="{F74DAE06-E5F3-4315-A58A-EC65B19AF09E}" destId="{F9F986E3-8B55-4F12-A3E8-68E109844FF9}" srcOrd="6" destOrd="0" presId="urn:microsoft.com/office/officeart/2005/8/layout/cycle1"/>
    <dgm:cxn modelId="{2D757D84-5FAD-4F19-988F-F2004F032FB9}" type="presParOf" srcId="{F74DAE06-E5F3-4315-A58A-EC65B19AF09E}" destId="{B43DA78F-451D-42FD-9AEE-C6B9EDB4A74E}" srcOrd="7" destOrd="0" presId="urn:microsoft.com/office/officeart/2005/8/layout/cycle1"/>
    <dgm:cxn modelId="{995ED89A-F1D2-465A-BF94-E3AA4BF0C08A}" type="presParOf" srcId="{F74DAE06-E5F3-4315-A58A-EC65B19AF09E}" destId="{BD019D42-8EA0-48AA-89F8-37C7C16FECE5}"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42A83-9EED-8F46-91C8-B26BE11FF54F}">
      <dsp:nvSpPr>
        <dsp:cNvPr id="0" name=""/>
        <dsp:cNvSpPr/>
      </dsp:nvSpPr>
      <dsp:spPr>
        <a:xfrm>
          <a:off x="0" y="429699"/>
          <a:ext cx="6418580" cy="1826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Stanković-Ramirez, Z. &amp; Thompson, J. (2018). </a:t>
          </a:r>
          <a:r>
            <a:rPr lang="en-US" sz="2100" kern="1200" dirty="0"/>
            <a:t>Rethinking  developmental domains to improve classroom observations. </a:t>
          </a:r>
          <a:r>
            <a:rPr lang="en-US" sz="2100" i="1" kern="1200" dirty="0"/>
            <a:t>Texas Child Care Quarterly, 42</a:t>
          </a:r>
          <a:r>
            <a:rPr lang="en-US" sz="2100" kern="1200" dirty="0"/>
            <a:t>(2), 20-27.</a:t>
          </a:r>
        </a:p>
      </dsp:txBody>
      <dsp:txXfrm>
        <a:off x="89168" y="518867"/>
        <a:ext cx="6240244" cy="1648289"/>
      </dsp:txXfrm>
    </dsp:sp>
    <dsp:sp modelId="{F657C9FA-B1F2-7847-A27F-3A2F733E7605}">
      <dsp:nvSpPr>
        <dsp:cNvPr id="0" name=""/>
        <dsp:cNvSpPr/>
      </dsp:nvSpPr>
      <dsp:spPr>
        <a:xfrm>
          <a:off x="0" y="2316805"/>
          <a:ext cx="6418580" cy="1826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Thompson, J., &amp; Stanković-Ramirez. (2021).</a:t>
          </a:r>
          <a:r>
            <a:rPr lang="en-US" sz="2100" kern="1200" dirty="0"/>
            <a:t> What early childhood educators know about developmentally appropriate practice. </a:t>
          </a:r>
          <a:r>
            <a:rPr lang="en-US" sz="2100" i="1" kern="1200" dirty="0"/>
            <a:t>Phi Delta Kappan, 103</a:t>
          </a:r>
          <a:r>
            <a:rPr lang="en-US" sz="2100" kern="1200" dirty="0"/>
            <a:t>(2), pp. 20-23. </a:t>
          </a:r>
        </a:p>
      </dsp:txBody>
      <dsp:txXfrm>
        <a:off x="89168" y="2405973"/>
        <a:ext cx="6240244" cy="1648289"/>
      </dsp:txXfrm>
    </dsp:sp>
    <dsp:sp modelId="{25E21864-2EE2-8D4C-AD24-D19D81DBF6A0}">
      <dsp:nvSpPr>
        <dsp:cNvPr id="0" name=""/>
        <dsp:cNvSpPr/>
      </dsp:nvSpPr>
      <dsp:spPr>
        <a:xfrm>
          <a:off x="0" y="4203910"/>
          <a:ext cx="6418580" cy="1826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Stanković-Ramirez, Z., &amp; Thompson, J. (2022). </a:t>
          </a:r>
          <a:r>
            <a:rPr lang="en-US" sz="2100" kern="1200" dirty="0"/>
            <a:t>A new view of Developmentally Appropriate Practice: What early childhood educators know about waves, individuals, and equity. </a:t>
          </a:r>
          <a:r>
            <a:rPr lang="en-US" sz="2100" i="1" kern="1200" dirty="0"/>
            <a:t>TEPSA Leader: Texas Elementary Principals and Supervisors Association 35</a:t>
          </a:r>
          <a:r>
            <a:rPr lang="en-US" sz="2100" kern="1200" dirty="0"/>
            <a:t>(2), 1-7.</a:t>
          </a:r>
        </a:p>
      </dsp:txBody>
      <dsp:txXfrm>
        <a:off x="89168" y="4293078"/>
        <a:ext cx="6240244" cy="1648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C27BE-3D48-4DB3-99A1-FFAF69FC0BF9}">
      <dsp:nvSpPr>
        <dsp:cNvPr id="0" name=""/>
        <dsp:cNvSpPr/>
      </dsp:nvSpPr>
      <dsp:spPr>
        <a:xfrm>
          <a:off x="5440981" y="631620"/>
          <a:ext cx="3215133" cy="321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342900" marR="0" lvl="0" indent="-342900" algn="ctr" defTabSz="914400" rtl="0" eaLnBrk="1" fontAlgn="base" latinLnBrk="0" hangingPunct="1">
            <a:lnSpc>
              <a:spcPct val="90000"/>
            </a:lnSpc>
            <a:spcBef>
              <a:spcPct val="0"/>
            </a:spcBef>
            <a:spcAft>
              <a:spcPct val="0"/>
            </a:spcAft>
            <a:buClrTx/>
            <a:buSzTx/>
            <a:buFontTx/>
            <a:buNone/>
            <a:tabLst/>
          </a:pPr>
          <a:r>
            <a:rPr kumimoji="0" lang="en-US" altLang="en-US" sz="3200" b="1" i="0" u="none" strike="noStrike" kern="1200" cap="none" normalizeH="0" baseline="0">
              <a:ln>
                <a:noFill/>
              </a:ln>
              <a:solidFill>
                <a:schemeClr val="tx1"/>
              </a:solidFill>
              <a:effectLst/>
              <a:latin typeface="Arial" panose="020B0604020202020204" pitchFamily="34" charset="0"/>
            </a:rPr>
            <a:t>          Participant</a:t>
          </a:r>
        </a:p>
      </dsp:txBody>
      <dsp:txXfrm>
        <a:off x="5440981" y="631620"/>
        <a:ext cx="3215133" cy="3215133"/>
      </dsp:txXfrm>
    </dsp:sp>
    <dsp:sp modelId="{5C5537AF-D712-468C-91AB-D6C3E1A5C184}">
      <dsp:nvSpPr>
        <dsp:cNvPr id="0" name=""/>
        <dsp:cNvSpPr/>
      </dsp:nvSpPr>
      <dsp:spPr>
        <a:xfrm>
          <a:off x="540566" y="-1827"/>
          <a:ext cx="7605666" cy="7605666"/>
        </a:xfrm>
        <a:prstGeom prst="circularArrow">
          <a:avLst>
            <a:gd name="adj1" fmla="val 8243"/>
            <a:gd name="adj2" fmla="val 575670"/>
            <a:gd name="adj3" fmla="val 2965902"/>
            <a:gd name="adj4" fmla="val 50351"/>
            <a:gd name="adj5" fmla="val 961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12213C-29B2-4198-8B69-171E5B0CF0D9}">
      <dsp:nvSpPr>
        <dsp:cNvPr id="0" name=""/>
        <dsp:cNvSpPr/>
      </dsp:nvSpPr>
      <dsp:spPr>
        <a:xfrm>
          <a:off x="2735833" y="5317074"/>
          <a:ext cx="3215133" cy="321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342900" marR="0" lvl="0" indent="-342900" algn="ctr" defTabSz="914400" rtl="0" eaLnBrk="1" fontAlgn="base" latinLnBrk="0" hangingPunct="1">
            <a:lnSpc>
              <a:spcPct val="90000"/>
            </a:lnSpc>
            <a:spcBef>
              <a:spcPct val="0"/>
            </a:spcBef>
            <a:spcAft>
              <a:spcPct val="0"/>
            </a:spcAft>
            <a:buClrTx/>
            <a:buSzTx/>
            <a:buFontTx/>
            <a:buNone/>
            <a:tabLst/>
          </a:pPr>
          <a:endParaRPr kumimoji="0" lang="en-US" altLang="en-US" sz="3200" b="1" i="0" u="none" strike="noStrike" kern="1200" cap="none" normalizeH="0" baseline="0">
            <a:ln>
              <a:noFill/>
            </a:ln>
            <a:solidFill>
              <a:schemeClr val="tx1"/>
            </a:solidFill>
            <a:effectLst/>
            <a:latin typeface="Arial" panose="020B0604020202020204" pitchFamily="34" charset="0"/>
          </a:endParaRPr>
        </a:p>
        <a:p>
          <a:pPr marL="342900" marR="0" lvl="0" indent="-342900" algn="ctr" defTabSz="914400" rtl="0" eaLnBrk="1" fontAlgn="base" latinLnBrk="0" hangingPunct="1">
            <a:lnSpc>
              <a:spcPct val="90000"/>
            </a:lnSpc>
            <a:spcBef>
              <a:spcPct val="0"/>
            </a:spcBef>
            <a:spcAft>
              <a:spcPct val="0"/>
            </a:spcAft>
            <a:buClrTx/>
            <a:buSzTx/>
            <a:buFontTx/>
            <a:buNone/>
            <a:tabLst/>
          </a:pPr>
          <a:r>
            <a:rPr kumimoji="0" lang="en-US" altLang="en-US" sz="3200" b="1" i="0" u="none" strike="noStrike" kern="1200" cap="none" normalizeH="0" baseline="0">
              <a:ln>
                <a:noFill/>
              </a:ln>
              <a:solidFill>
                <a:schemeClr val="tx1"/>
              </a:solidFill>
              <a:effectLst/>
              <a:latin typeface="Arial" panose="020B0604020202020204" pitchFamily="34" charset="0"/>
            </a:rPr>
            <a:t>   Teacher </a:t>
          </a:r>
        </a:p>
        <a:p>
          <a:pPr marL="342900" marR="0" lvl="0" indent="-342900" algn="ctr" defTabSz="914400" rtl="0" eaLnBrk="1" fontAlgn="base" latinLnBrk="0" hangingPunct="1">
            <a:lnSpc>
              <a:spcPct val="90000"/>
            </a:lnSpc>
            <a:spcBef>
              <a:spcPct val="0"/>
            </a:spcBef>
            <a:spcAft>
              <a:spcPct val="0"/>
            </a:spcAft>
            <a:buClrTx/>
            <a:buSzTx/>
            <a:buFontTx/>
            <a:buNone/>
            <a:tabLst/>
          </a:pPr>
          <a:r>
            <a:rPr kumimoji="0" lang="en-US" altLang="en-US" sz="3200" b="1" i="0" u="none" strike="noStrike" kern="1200" cap="none" normalizeH="0" baseline="0">
              <a:ln>
                <a:noFill/>
              </a:ln>
              <a:solidFill>
                <a:schemeClr val="tx1"/>
              </a:solidFill>
              <a:effectLst/>
              <a:latin typeface="Arial" panose="020B0604020202020204" pitchFamily="34" charset="0"/>
            </a:rPr>
            <a:t>(Interventionist)</a:t>
          </a:r>
        </a:p>
      </dsp:txBody>
      <dsp:txXfrm>
        <a:off x="2735833" y="5317074"/>
        <a:ext cx="3215133" cy="3215133"/>
      </dsp:txXfrm>
    </dsp:sp>
    <dsp:sp modelId="{A99B67C8-5034-4FBF-B343-49A7417AA46C}">
      <dsp:nvSpPr>
        <dsp:cNvPr id="0" name=""/>
        <dsp:cNvSpPr/>
      </dsp:nvSpPr>
      <dsp:spPr>
        <a:xfrm>
          <a:off x="540566" y="-1827"/>
          <a:ext cx="7605666" cy="7605666"/>
        </a:xfrm>
        <a:prstGeom prst="circularArrow">
          <a:avLst>
            <a:gd name="adj1" fmla="val 8243"/>
            <a:gd name="adj2" fmla="val 575670"/>
            <a:gd name="adj3" fmla="val 10173979"/>
            <a:gd name="adj4" fmla="val 7258428"/>
            <a:gd name="adj5" fmla="val 961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3DA78F-451D-42FD-9AEE-C6B9EDB4A74E}">
      <dsp:nvSpPr>
        <dsp:cNvPr id="0" name=""/>
        <dsp:cNvSpPr/>
      </dsp:nvSpPr>
      <dsp:spPr>
        <a:xfrm>
          <a:off x="30684" y="631620"/>
          <a:ext cx="3215133" cy="321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342900" marR="0" lvl="0" indent="-342900" algn="ctr" defTabSz="914400" rtl="0" eaLnBrk="1" fontAlgn="base" latinLnBrk="0" hangingPunct="1">
            <a:lnSpc>
              <a:spcPct val="90000"/>
            </a:lnSpc>
            <a:spcBef>
              <a:spcPct val="0"/>
            </a:spcBef>
            <a:spcAft>
              <a:spcPct val="0"/>
            </a:spcAft>
            <a:buClrTx/>
            <a:buSzTx/>
            <a:buFontTx/>
            <a:buNone/>
            <a:tabLst/>
          </a:pPr>
          <a:endParaRPr kumimoji="0" lang="en-US" altLang="en-US" sz="3200" b="1" i="0" u="none" strike="noStrike" kern="1200" cap="none" normalizeH="0" baseline="0">
            <a:ln>
              <a:noFill/>
            </a:ln>
            <a:solidFill>
              <a:schemeClr val="tx1"/>
            </a:solidFill>
            <a:effectLst/>
            <a:latin typeface="Arial" panose="020B0604020202020204" pitchFamily="34" charset="0"/>
          </a:endParaRPr>
        </a:p>
        <a:p>
          <a:pPr marL="342900" marR="0" lvl="0" indent="-342900" algn="ctr" defTabSz="914400" rtl="0" eaLnBrk="1" fontAlgn="base" latinLnBrk="0" hangingPunct="1">
            <a:lnSpc>
              <a:spcPct val="90000"/>
            </a:lnSpc>
            <a:spcBef>
              <a:spcPct val="0"/>
            </a:spcBef>
            <a:spcAft>
              <a:spcPct val="0"/>
            </a:spcAft>
            <a:buClrTx/>
            <a:buSzTx/>
            <a:buFontTx/>
            <a:buNone/>
            <a:tabLst/>
          </a:pPr>
          <a:r>
            <a:rPr kumimoji="0" lang="en-US" altLang="en-US" sz="3200" b="1" i="0" u="none" strike="noStrike" kern="1200" cap="none" normalizeH="0" baseline="0">
              <a:ln>
                <a:noFill/>
              </a:ln>
              <a:solidFill>
                <a:schemeClr val="tx1"/>
              </a:solidFill>
              <a:effectLst/>
              <a:latin typeface="Arial" panose="020B0604020202020204" pitchFamily="34" charset="0"/>
            </a:rPr>
            <a:t>Observer</a:t>
          </a:r>
        </a:p>
      </dsp:txBody>
      <dsp:txXfrm>
        <a:off x="30684" y="631620"/>
        <a:ext cx="3215133" cy="3215133"/>
      </dsp:txXfrm>
    </dsp:sp>
    <dsp:sp modelId="{BD019D42-8EA0-48AA-89F8-37C7C16FECE5}">
      <dsp:nvSpPr>
        <dsp:cNvPr id="0" name=""/>
        <dsp:cNvSpPr/>
      </dsp:nvSpPr>
      <dsp:spPr>
        <a:xfrm>
          <a:off x="540566" y="-1827"/>
          <a:ext cx="7605666" cy="7605666"/>
        </a:xfrm>
        <a:prstGeom prst="circularArrow">
          <a:avLst>
            <a:gd name="adj1" fmla="val 8243"/>
            <a:gd name="adj2" fmla="val 575670"/>
            <a:gd name="adj3" fmla="val 16858633"/>
            <a:gd name="adj4" fmla="val 14965698"/>
            <a:gd name="adj5" fmla="val 961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189A9-4EDF-244A-9F55-94011B866811}" type="datetimeFigureOut">
              <a:rPr lang="en-US" smtClean="0"/>
              <a:t>5/30/2024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A58BA-58A9-954F-B771-4ECE6505DE0A}" type="slidenum">
              <a:rPr lang="en-US" smtClean="0"/>
              <a:t>‹#›</a:t>
            </a:fld>
            <a:endParaRPr lang="en-US" dirty="0"/>
          </a:p>
        </p:txBody>
      </p:sp>
    </p:spTree>
    <p:extLst>
      <p:ext uri="{BB962C8B-B14F-4D97-AF65-F5344CB8AC3E}">
        <p14:creationId xmlns:p14="http://schemas.microsoft.com/office/powerpoint/2010/main" val="261741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p:txBody>
      </p:sp>
      <p:sp>
        <p:nvSpPr>
          <p:cNvPr id="4" name="Slide Number Placeholder 3"/>
          <p:cNvSpPr>
            <a:spLocks noGrp="1"/>
          </p:cNvSpPr>
          <p:nvPr>
            <p:ph type="sldNum" sz="quarter" idx="5"/>
          </p:nvPr>
        </p:nvSpPr>
        <p:spPr/>
        <p:txBody>
          <a:bodyPr/>
          <a:lstStyle/>
          <a:p>
            <a:fld id="{0D00FF32-E1B6-814F-9C00-16CBF49EFFA1}" type="slidenum">
              <a:rPr lang="en-US" smtClean="0"/>
              <a:t>3</a:t>
            </a:fld>
            <a:endParaRPr lang="en-US"/>
          </a:p>
        </p:txBody>
      </p:sp>
    </p:spTree>
    <p:extLst>
      <p:ext uri="{BB962C8B-B14F-4D97-AF65-F5344CB8AC3E}">
        <p14:creationId xmlns:p14="http://schemas.microsoft.com/office/powerpoint/2010/main" val="1944245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31</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242869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32</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709446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33</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4054596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37</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3604021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38</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171329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39</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4118283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40</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422240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41</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2300967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42</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049322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43</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330730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4</a:t>
            </a:fld>
            <a:endParaRPr lang="en-US"/>
          </a:p>
        </p:txBody>
      </p:sp>
    </p:spTree>
    <p:extLst>
      <p:ext uri="{BB962C8B-B14F-4D97-AF65-F5344CB8AC3E}">
        <p14:creationId xmlns:p14="http://schemas.microsoft.com/office/powerpoint/2010/main" val="1761275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44</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877728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45</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2329916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46</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3998924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47</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3266305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48</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3078070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49</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397851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50</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837054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51</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2975603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52</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841360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56</a:t>
            </a:fld>
            <a:endParaRPr lang="en-US"/>
          </a:p>
        </p:txBody>
      </p:sp>
    </p:spTree>
    <p:extLst>
      <p:ext uri="{BB962C8B-B14F-4D97-AF65-F5344CB8AC3E}">
        <p14:creationId xmlns:p14="http://schemas.microsoft.com/office/powerpoint/2010/main" val="4216643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 song “Clap” </a:t>
            </a:r>
          </a:p>
        </p:txBody>
      </p:sp>
      <p:sp>
        <p:nvSpPr>
          <p:cNvPr id="4" name="Slide Number Placeholder 3"/>
          <p:cNvSpPr>
            <a:spLocks noGrp="1"/>
          </p:cNvSpPr>
          <p:nvPr>
            <p:ph type="sldNum" sz="quarter" idx="5"/>
          </p:nvPr>
        </p:nvSpPr>
        <p:spPr/>
        <p:txBody>
          <a:bodyPr/>
          <a:lstStyle/>
          <a:p>
            <a:fld id="{0D00FF32-E1B6-814F-9C00-16CBF49EFFA1}" type="slidenum">
              <a:rPr lang="en-US" smtClean="0"/>
              <a:t>8</a:t>
            </a:fld>
            <a:endParaRPr lang="en-US"/>
          </a:p>
        </p:txBody>
      </p:sp>
    </p:spTree>
    <p:extLst>
      <p:ext uri="{BB962C8B-B14F-4D97-AF65-F5344CB8AC3E}">
        <p14:creationId xmlns:p14="http://schemas.microsoft.com/office/powerpoint/2010/main" val="2118927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r>
              <a:rPr lang="en-US" dirty="0"/>
              <a:t>Josh – song “I Like It Here in Arlington” </a:t>
            </a:r>
          </a:p>
        </p:txBody>
      </p:sp>
      <p:sp>
        <p:nvSpPr>
          <p:cNvPr id="4" name="Slide Number Placeholder 3"/>
          <p:cNvSpPr>
            <a:spLocks noGrp="1"/>
          </p:cNvSpPr>
          <p:nvPr>
            <p:ph type="sldNum" sz="quarter" idx="5"/>
          </p:nvPr>
        </p:nvSpPr>
        <p:spPr/>
        <p:txBody>
          <a:bodyPr/>
          <a:lstStyle/>
          <a:p>
            <a:fld id="{0D00FF32-E1B6-814F-9C00-16CBF49EFFA1}" type="slidenum">
              <a:rPr lang="en-US" smtClean="0"/>
              <a:t>17</a:t>
            </a:fld>
            <a:endParaRPr lang="en-US"/>
          </a:p>
        </p:txBody>
      </p:sp>
    </p:spTree>
    <p:extLst>
      <p:ext uri="{BB962C8B-B14F-4D97-AF65-F5344CB8AC3E}">
        <p14:creationId xmlns:p14="http://schemas.microsoft.com/office/powerpoint/2010/main" val="1420566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0D00FF32-E1B6-814F-9C00-16CBF49EFFA1}" type="slidenum">
              <a:rPr lang="en-US" smtClean="0"/>
              <a:t>21</a:t>
            </a:fld>
            <a:endParaRPr lang="en-US"/>
          </a:p>
        </p:txBody>
      </p:sp>
    </p:spTree>
    <p:extLst>
      <p:ext uri="{BB962C8B-B14F-4D97-AF65-F5344CB8AC3E}">
        <p14:creationId xmlns:p14="http://schemas.microsoft.com/office/powerpoint/2010/main" val="260736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23</a:t>
            </a:fld>
            <a:endParaRPr lang="en-US"/>
          </a:p>
        </p:txBody>
      </p:sp>
    </p:spTree>
    <p:extLst>
      <p:ext uri="{BB962C8B-B14F-4D97-AF65-F5344CB8AC3E}">
        <p14:creationId xmlns:p14="http://schemas.microsoft.com/office/powerpoint/2010/main" val="167571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0D00FF32-E1B6-814F-9C00-16CBF49EFFA1}" type="slidenum">
              <a:rPr lang="en-US" smtClean="0"/>
              <a:t>24</a:t>
            </a:fld>
            <a:endParaRPr lang="en-US"/>
          </a:p>
        </p:txBody>
      </p:sp>
    </p:spTree>
    <p:extLst>
      <p:ext uri="{BB962C8B-B14F-4D97-AF65-F5344CB8AC3E}">
        <p14:creationId xmlns:p14="http://schemas.microsoft.com/office/powerpoint/2010/main" val="1372852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29</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4800" b="1">
                <a:solidFill>
                  <a:schemeClr val="tx1"/>
                </a:solidFill>
                <a:latin typeface="Arial" panose="020B0604020202020204" pitchFamily="34" charset="0"/>
              </a:defRPr>
            </a:lvl1pPr>
            <a:lvl2pPr marL="742950" indent="-285750" eaLnBrk="0" hangingPunct="0">
              <a:defRPr sz="4800" b="1">
                <a:solidFill>
                  <a:schemeClr val="tx1"/>
                </a:solidFill>
                <a:latin typeface="Arial" panose="020B0604020202020204" pitchFamily="34" charset="0"/>
              </a:defRPr>
            </a:lvl2pPr>
            <a:lvl3pPr marL="1143000" indent="-228600" eaLnBrk="0" hangingPunct="0">
              <a:defRPr sz="4800" b="1">
                <a:solidFill>
                  <a:schemeClr val="tx1"/>
                </a:solidFill>
                <a:latin typeface="Arial" panose="020B0604020202020204" pitchFamily="34" charset="0"/>
              </a:defRPr>
            </a:lvl3pPr>
            <a:lvl4pPr marL="1600200" indent="-228600" eaLnBrk="0" hangingPunct="0">
              <a:defRPr sz="4800" b="1">
                <a:solidFill>
                  <a:schemeClr val="tx1"/>
                </a:solidFill>
                <a:latin typeface="Arial" panose="020B0604020202020204" pitchFamily="34" charset="0"/>
              </a:defRPr>
            </a:lvl4pPr>
            <a:lvl5pPr marL="2057400" indent="-228600" eaLnBrk="0" hangingPunct="0">
              <a:defRPr sz="4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defRPr sz="4800" b="1">
                <a:solidFill>
                  <a:schemeClr val="tx1"/>
                </a:solidFill>
                <a:latin typeface="Arial" panose="020B0604020202020204" pitchFamily="34" charset="0"/>
              </a:defRPr>
            </a:lvl9pPr>
          </a:lstStyle>
          <a:p>
            <a:fld id="{6A0071B8-5206-4732-873A-0D83AE88DA43}" type="slidenum">
              <a:rPr lang="en-US" altLang="en-US" sz="1200" b="0">
                <a:latin typeface="Times New Roman" panose="02020603050405020304" pitchFamily="18" charset="0"/>
              </a:rPr>
              <a:pPr/>
              <a:t>30</a:t>
            </a:fld>
            <a:endParaRPr lang="en-US" altLang="en-US" sz="1200" b="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4225924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green orange and white triangle&#10;&#10;Description automatically generated">
            <a:extLst>
              <a:ext uri="{FF2B5EF4-FFF2-40B4-BE49-F238E27FC236}">
                <a16:creationId xmlns:a16="http://schemas.microsoft.com/office/drawing/2014/main" id="{C84049B8-E97B-3DCE-B495-A52D80F92B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9" name="Text Placeholder 18">
            <a:extLst>
              <a:ext uri="{FF2B5EF4-FFF2-40B4-BE49-F238E27FC236}">
                <a16:creationId xmlns:a16="http://schemas.microsoft.com/office/drawing/2014/main" id="{0817423D-EFF1-35EC-56F0-2A97A74B268F}"/>
              </a:ext>
            </a:extLst>
          </p:cNvPr>
          <p:cNvSpPr>
            <a:spLocks noGrp="1"/>
          </p:cNvSpPr>
          <p:nvPr>
            <p:ph type="body" sz="quarter" idx="10" hasCustomPrompt="1"/>
          </p:nvPr>
        </p:nvSpPr>
        <p:spPr>
          <a:xfrm>
            <a:off x="1028968" y="4564086"/>
            <a:ext cx="9753331" cy="1676400"/>
          </a:xfrm>
          <a:prstGeom prst="rect">
            <a:avLst/>
          </a:prstGeom>
        </p:spPr>
        <p:txBody>
          <a:bodyPr wrap="square" lIns="0" tIns="0" rIns="0" bIns="0"/>
          <a:lstStyle>
            <a:lvl1pPr>
              <a:spcBef>
                <a:spcPts val="0"/>
              </a:spcBef>
              <a:defRPr sz="9000" b="1" i="0">
                <a:solidFill>
                  <a:schemeClr val="tx2"/>
                </a:solidFill>
                <a:latin typeface="Arial" panose="020B0604020202020204" pitchFamily="34" charset="0"/>
                <a:cs typeface="Arial" panose="020B0604020202020204" pitchFamily="34" charset="0"/>
              </a:defRPr>
            </a:lvl1pPr>
            <a:lvl2pPr>
              <a:defRPr sz="9000" b="1" i="0">
                <a:latin typeface="Arial" panose="020B0604020202020204" pitchFamily="34" charset="0"/>
                <a:cs typeface="Arial" panose="020B0604020202020204" pitchFamily="34" charset="0"/>
              </a:defRPr>
            </a:lvl2pPr>
            <a:lvl3pPr>
              <a:defRPr sz="9000" b="1" i="0">
                <a:latin typeface="Arial" panose="020B0604020202020204" pitchFamily="34" charset="0"/>
                <a:cs typeface="Arial" panose="020B0604020202020204" pitchFamily="34" charset="0"/>
              </a:defRPr>
            </a:lvl3pPr>
            <a:lvl4pPr>
              <a:defRPr sz="9000" b="1" i="0">
                <a:latin typeface="Arial" panose="020B0604020202020204" pitchFamily="34" charset="0"/>
                <a:cs typeface="Arial" panose="020B0604020202020204" pitchFamily="34" charset="0"/>
              </a:defRPr>
            </a:lvl4pPr>
            <a:lvl5pPr>
              <a:defRPr sz="9000" b="1" i="0">
                <a:latin typeface="Arial" panose="020B0604020202020204" pitchFamily="34" charset="0"/>
                <a:cs typeface="Arial" panose="020B0604020202020204" pitchFamily="34" charset="0"/>
              </a:defRPr>
            </a:lvl5pPr>
          </a:lstStyle>
          <a:p>
            <a:pPr lvl="0"/>
            <a:r>
              <a:rPr lang="en-US" dirty="0"/>
              <a:t>Presentation Title</a:t>
            </a:r>
          </a:p>
        </p:txBody>
      </p:sp>
      <p:sp>
        <p:nvSpPr>
          <p:cNvPr id="21" name="Text Placeholder 20">
            <a:extLst>
              <a:ext uri="{FF2B5EF4-FFF2-40B4-BE49-F238E27FC236}">
                <a16:creationId xmlns:a16="http://schemas.microsoft.com/office/drawing/2014/main" id="{9052E2E9-3502-3FAC-3C2D-B0BE2D7574D7}"/>
              </a:ext>
            </a:extLst>
          </p:cNvPr>
          <p:cNvSpPr>
            <a:spLocks noGrp="1"/>
          </p:cNvSpPr>
          <p:nvPr>
            <p:ph type="body" sz="quarter" idx="11" hasCustomPrompt="1"/>
          </p:nvPr>
        </p:nvSpPr>
        <p:spPr>
          <a:xfrm>
            <a:off x="1028699" y="6281530"/>
            <a:ext cx="9753600" cy="1355725"/>
          </a:xfrm>
          <a:prstGeom prst="rect">
            <a:avLst/>
          </a:prstGeom>
        </p:spPr>
        <p:txBody>
          <a:bodyPr wrap="square" lIns="0" tIns="0" rIns="0" bIns="0"/>
          <a:lstStyle>
            <a:lvl1pPr>
              <a:defRPr sz="7200" b="0" i="0">
                <a:solidFill>
                  <a:schemeClr val="tx2"/>
                </a:solidFill>
                <a:latin typeface="Georgia" panose="02040502050405020303" pitchFamily="18" charset="0"/>
              </a:defRPr>
            </a:lvl1pPr>
            <a:lvl2pPr>
              <a:defRPr sz="7200" b="0" i="0">
                <a:latin typeface="Georgia" panose="02040502050405020303" pitchFamily="18" charset="0"/>
              </a:defRPr>
            </a:lvl2pPr>
            <a:lvl3pPr>
              <a:defRPr sz="7200" b="0" i="0">
                <a:latin typeface="Georgia" panose="02040502050405020303" pitchFamily="18" charset="0"/>
              </a:defRPr>
            </a:lvl3pPr>
            <a:lvl4pPr>
              <a:defRPr sz="7200" b="0" i="0">
                <a:latin typeface="Georgia" panose="02040502050405020303" pitchFamily="18" charset="0"/>
              </a:defRPr>
            </a:lvl4pPr>
            <a:lvl5pPr>
              <a:defRPr sz="7200" b="0" i="0">
                <a:latin typeface="Georgia" panose="02040502050405020303" pitchFamily="18" charset="0"/>
              </a:defRPr>
            </a:lvl5pPr>
          </a:lstStyle>
          <a:p>
            <a:pPr lvl="0"/>
            <a:r>
              <a:rPr lang="en-US" dirty="0"/>
              <a:t>Subtitle</a:t>
            </a:r>
          </a:p>
        </p:txBody>
      </p:sp>
      <p:sp>
        <p:nvSpPr>
          <p:cNvPr id="22" name="Text Placeholder 20">
            <a:extLst>
              <a:ext uri="{FF2B5EF4-FFF2-40B4-BE49-F238E27FC236}">
                <a16:creationId xmlns:a16="http://schemas.microsoft.com/office/drawing/2014/main" id="{4F8F49D9-3F71-3C5E-7F3B-8EC08251D7E5}"/>
              </a:ext>
            </a:extLst>
          </p:cNvPr>
          <p:cNvSpPr>
            <a:spLocks noGrp="1"/>
          </p:cNvSpPr>
          <p:nvPr>
            <p:ph type="body" sz="quarter" idx="12" hasCustomPrompt="1"/>
          </p:nvPr>
        </p:nvSpPr>
        <p:spPr>
          <a:xfrm>
            <a:off x="1028699" y="8352486"/>
            <a:ext cx="7429501" cy="1355725"/>
          </a:xfrm>
          <a:prstGeom prst="rect">
            <a:avLst/>
          </a:prstGeom>
        </p:spPr>
        <p:txBody>
          <a:bodyPr wrap="square" lIns="0" tIns="0" rIns="0" bIns="0"/>
          <a:lstStyle>
            <a:lvl1pPr>
              <a:defRPr sz="4000" b="0" i="0">
                <a:solidFill>
                  <a:schemeClr val="tx2"/>
                </a:solidFill>
                <a:latin typeface="Georgia" panose="02040502050405020303" pitchFamily="18" charset="0"/>
              </a:defRPr>
            </a:lvl1pPr>
            <a:lvl2pPr>
              <a:defRPr sz="7200" b="0" i="0">
                <a:latin typeface="Georgia" panose="02040502050405020303" pitchFamily="18" charset="0"/>
              </a:defRPr>
            </a:lvl2pPr>
            <a:lvl3pPr>
              <a:defRPr sz="7200" b="0" i="0">
                <a:latin typeface="Georgia" panose="02040502050405020303" pitchFamily="18" charset="0"/>
              </a:defRPr>
            </a:lvl3pPr>
            <a:lvl4pPr>
              <a:defRPr sz="7200" b="0" i="0">
                <a:latin typeface="Georgia" panose="02040502050405020303" pitchFamily="18" charset="0"/>
              </a:defRPr>
            </a:lvl4pPr>
            <a:lvl5pPr>
              <a:defRPr sz="7200" b="0" i="0">
                <a:latin typeface="Georgia" panose="02040502050405020303" pitchFamily="18" charset="0"/>
              </a:defRPr>
            </a:lvl5pPr>
          </a:lstStyle>
          <a:p>
            <a:pPr lvl="0"/>
            <a:r>
              <a:rPr lang="en-US" dirty="0"/>
              <a:t>Date</a:t>
            </a:r>
          </a:p>
        </p:txBody>
      </p:sp>
    </p:spTree>
    <p:extLst>
      <p:ext uri="{BB962C8B-B14F-4D97-AF65-F5344CB8AC3E}">
        <p14:creationId xmlns:p14="http://schemas.microsoft.com/office/powerpoint/2010/main" val="359490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r>
              <a:rPr lang="en-US" dirty="0"/>
              <a:t>PLI Tue 06/04/2024</a:t>
            </a:r>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r>
              <a:rPr lang="en-US" dirty="0"/>
              <a:t>DAP, DevC, Observation</a:t>
            </a:r>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328860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7776972" y="1138428"/>
            <a:ext cx="9368028" cy="3360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7776971" y="4910327"/>
            <a:ext cx="9368027" cy="3360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r>
              <a:rPr lang="en-US" dirty="0"/>
              <a:t>PLI Tue 06/04/2024</a:t>
            </a:r>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r>
              <a:rPr lang="en-US" dirty="0"/>
              <a:t>DAP, DevC, Observation</a:t>
            </a:r>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8644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0520" y="1744052"/>
            <a:ext cx="2343150" cy="65913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1"/>
            <a:ext cx="9144000" cy="10304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2641431" y="3073252"/>
            <a:ext cx="1845786" cy="343099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2275820" y="1467612"/>
            <a:ext cx="5623560" cy="198882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DAP, DevC, Observation</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12275820" y="3291840"/>
            <a:ext cx="5623560" cy="6460236"/>
          </a:xfrm>
        </p:spPr>
        <p:txBody>
          <a:bodyPr>
            <a:normAutofit/>
          </a:bodyPr>
          <a:lstStyle>
            <a:lvl1pPr marL="0" indent="0">
              <a:lnSpc>
                <a:spcPct val="150000"/>
              </a:lnSpc>
              <a:buClr>
                <a:srgbClr val="73292A"/>
              </a:buClr>
              <a:buNone/>
              <a:defRPr sz="3600"/>
            </a:lvl1pPr>
            <a:lvl2pPr marL="342900">
              <a:buClr>
                <a:srgbClr val="73292A"/>
              </a:buClr>
              <a:defRPr sz="3000"/>
            </a:lvl2pPr>
            <a:lvl3pPr marL="1028700">
              <a:buClr>
                <a:srgbClr val="73292A"/>
              </a:buClr>
              <a:defRPr sz="2700"/>
            </a:lvl3pPr>
            <a:lvl4pPr marL="1714500">
              <a:buClr>
                <a:srgbClr val="73292A"/>
              </a:buClr>
              <a:defRPr sz="2400"/>
            </a:lvl4pPr>
            <a:lvl5pPr marL="2400300">
              <a:buClr>
                <a:srgbClr val="73292A"/>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65853" y="3715325"/>
            <a:ext cx="1123950" cy="413385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837944" y="2139696"/>
            <a:ext cx="5884164" cy="6364224"/>
          </a:xfrm>
        </p:spPr>
        <p:txBody>
          <a:bodyPr anchor="ctr">
            <a:normAutofit/>
          </a:bodyPr>
          <a:lstStyle>
            <a:lvl1pPr marL="0" indent="0" algn="ctr">
              <a:spcBef>
                <a:spcPts val="0"/>
              </a:spcBef>
              <a:buNone/>
              <a:defRPr sz="45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3970381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830165" y="1"/>
            <a:ext cx="16658283" cy="9366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1316369" y="0"/>
            <a:ext cx="15691454" cy="880917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6913" y="8607331"/>
            <a:ext cx="1811331" cy="531767"/>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2063802" y="2695575"/>
            <a:ext cx="3086100" cy="3088482"/>
          </a:xfrm>
        </p:spPr>
        <p:txBody>
          <a:bodyPr anchor="ctr">
            <a:normAutofit/>
          </a:bodyPr>
          <a:lstStyle>
            <a:lvl1pPr marL="0" indent="0" algn="ctr">
              <a:buNone/>
              <a:defRPr sz="2700"/>
            </a:lvl1pPr>
          </a:lstStyle>
          <a:p>
            <a:r>
              <a:rPr lang="en-US" dirty="0"/>
              <a:t>Click icon to add picture</a:t>
            </a:r>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989260" y="5919788"/>
            <a:ext cx="3291840" cy="533400"/>
          </a:xfrm>
        </p:spPr>
        <p:txBody>
          <a:bodyPr lIns="0" tIns="0" rIns="0" bIns="0" anchor="ctr">
            <a:noAutofit/>
          </a:bodyPr>
          <a:lstStyle>
            <a:lvl1pPr marL="0" indent="0" algn="ctr">
              <a:lnSpc>
                <a:spcPct val="100000"/>
              </a:lnSpc>
              <a:spcBef>
                <a:spcPts val="0"/>
              </a:spcBef>
              <a:buNone/>
              <a:defRPr sz="3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992464" y="6459623"/>
            <a:ext cx="3291840" cy="411480"/>
          </a:xfrm>
        </p:spPr>
        <p:txBody>
          <a:bodyPr lIns="0" tIns="0" rIns="0" bIns="0" anchor="ctr">
            <a:noAutofit/>
          </a:bodyPr>
          <a:lstStyle>
            <a:lvl1pPr marL="0" indent="0" algn="ctr">
              <a:lnSpc>
                <a:spcPct val="100000"/>
              </a:lnSpc>
              <a:spcBef>
                <a:spcPts val="0"/>
              </a:spcBef>
              <a:buNone/>
              <a:defRPr sz="24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5742405" y="2695575"/>
            <a:ext cx="3086100" cy="3088482"/>
          </a:xfrm>
        </p:spPr>
        <p:txBody>
          <a:bodyPr anchor="ctr">
            <a:normAutofit/>
          </a:bodyPr>
          <a:lstStyle>
            <a:lvl1pPr marL="0" indent="0" algn="ctr">
              <a:buNone/>
              <a:defRPr sz="2700"/>
            </a:lvl1pPr>
          </a:lstStyle>
          <a:p>
            <a:r>
              <a:rPr lang="en-US" dirty="0"/>
              <a:t>Click icon to add picture</a:t>
            </a:r>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5645495" y="5890082"/>
            <a:ext cx="3291840" cy="533400"/>
          </a:xfrm>
        </p:spPr>
        <p:txBody>
          <a:bodyPr lIns="0" tIns="0" rIns="0" bIns="0" anchor="ctr">
            <a:noAutofit/>
          </a:bodyPr>
          <a:lstStyle>
            <a:lvl1pPr marL="0" indent="0" algn="ctr">
              <a:lnSpc>
                <a:spcPct val="100000"/>
              </a:lnSpc>
              <a:spcBef>
                <a:spcPts val="0"/>
              </a:spcBef>
              <a:buNone/>
              <a:defRPr sz="3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5648699" y="6429917"/>
            <a:ext cx="3291840" cy="411480"/>
          </a:xfrm>
        </p:spPr>
        <p:txBody>
          <a:bodyPr lIns="0" tIns="0" rIns="0" bIns="0" anchor="ctr">
            <a:noAutofit/>
          </a:bodyPr>
          <a:lstStyle>
            <a:lvl1pPr marL="0" indent="0" algn="ctr">
              <a:lnSpc>
                <a:spcPct val="100000"/>
              </a:lnSpc>
              <a:spcBef>
                <a:spcPts val="0"/>
              </a:spcBef>
              <a:buNone/>
              <a:defRPr sz="24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9421008" y="2695575"/>
            <a:ext cx="3086100" cy="3088482"/>
          </a:xfrm>
        </p:spPr>
        <p:txBody>
          <a:bodyPr anchor="ctr">
            <a:normAutofit/>
          </a:bodyPr>
          <a:lstStyle>
            <a:lvl1pPr marL="0" indent="0" algn="ctr">
              <a:buNone/>
              <a:defRPr sz="2700"/>
            </a:lvl1pPr>
          </a:lstStyle>
          <a:p>
            <a:r>
              <a:rPr lang="en-US" dirty="0"/>
              <a:t>Click icon to add picture</a:t>
            </a:r>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9324098" y="5919788"/>
            <a:ext cx="3291840" cy="533400"/>
          </a:xfrm>
        </p:spPr>
        <p:txBody>
          <a:bodyPr lIns="0" tIns="0" rIns="0" bIns="0" anchor="ctr">
            <a:noAutofit/>
          </a:bodyPr>
          <a:lstStyle>
            <a:lvl1pPr marL="0" indent="0" algn="ctr">
              <a:lnSpc>
                <a:spcPct val="100000"/>
              </a:lnSpc>
              <a:spcBef>
                <a:spcPts val="0"/>
              </a:spcBef>
              <a:buNone/>
              <a:defRPr sz="3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9327302" y="6459623"/>
            <a:ext cx="3291840" cy="411480"/>
          </a:xfrm>
        </p:spPr>
        <p:txBody>
          <a:bodyPr lIns="0" tIns="0" rIns="0" bIns="0" anchor="ctr">
            <a:noAutofit/>
          </a:bodyPr>
          <a:lstStyle>
            <a:lvl1pPr marL="0" indent="0" algn="ctr">
              <a:lnSpc>
                <a:spcPct val="100000"/>
              </a:lnSpc>
              <a:spcBef>
                <a:spcPts val="0"/>
              </a:spcBef>
              <a:buNone/>
              <a:defRPr sz="24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13099611" y="2695575"/>
            <a:ext cx="3086100" cy="3088482"/>
          </a:xfrm>
        </p:spPr>
        <p:txBody>
          <a:bodyPr anchor="ctr">
            <a:normAutofit/>
          </a:bodyPr>
          <a:lstStyle>
            <a:lvl1pPr marL="0" indent="0" algn="ctr">
              <a:buNone/>
              <a:defRPr sz="2700"/>
            </a:lvl1pPr>
          </a:lstStyle>
          <a:p>
            <a:r>
              <a:rPr lang="en-US" dirty="0"/>
              <a:t>Click icon to add picture</a:t>
            </a:r>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12999497" y="5919788"/>
            <a:ext cx="3291840" cy="533400"/>
          </a:xfrm>
        </p:spPr>
        <p:txBody>
          <a:bodyPr lIns="0" tIns="0" rIns="0" bIns="0" anchor="ctr">
            <a:noAutofit/>
          </a:bodyPr>
          <a:lstStyle>
            <a:lvl1pPr marL="0" indent="0" algn="ctr">
              <a:lnSpc>
                <a:spcPct val="100000"/>
              </a:lnSpc>
              <a:spcBef>
                <a:spcPts val="0"/>
              </a:spcBef>
              <a:buNone/>
              <a:defRPr sz="3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13002701" y="6459623"/>
            <a:ext cx="3291840" cy="411480"/>
          </a:xfrm>
        </p:spPr>
        <p:txBody>
          <a:bodyPr lIns="0" tIns="0" rIns="0" bIns="0" anchor="ctr">
            <a:noAutofit/>
          </a:bodyPr>
          <a:lstStyle>
            <a:lvl1pPr marL="0" indent="0" algn="ctr">
              <a:lnSpc>
                <a:spcPct val="100000"/>
              </a:lnSpc>
              <a:spcBef>
                <a:spcPts val="0"/>
              </a:spcBef>
              <a:buNone/>
              <a:defRPr sz="24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dirty="0"/>
              <a:t>DAP, DevC, Observation</a:t>
            </a:r>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17567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9527" y="0"/>
            <a:ext cx="3457574" cy="10298907"/>
            <a:chOff x="3" y="0"/>
            <a:chExt cx="1089" cy="4325"/>
          </a:xfrm>
        </p:grpSpPr>
        <p:sp>
          <p:nvSpPr>
            <p:cNvPr id="5" name="Arc 2"/>
            <p:cNvSpPr>
              <a:spLocks/>
            </p:cNvSpPr>
            <p:nvPr/>
          </p:nvSpPr>
          <p:spPr bwMode="auto">
            <a:xfrm>
              <a:off x="3" y="293"/>
              <a:ext cx="252" cy="4032"/>
            </a:xfrm>
            <a:custGeom>
              <a:avLst/>
              <a:gdLst>
                <a:gd name="G0" fmla="+- 21600 0 0"/>
                <a:gd name="G1" fmla="+- 21600 0 0"/>
                <a:gd name="G2" fmla="+- 21600 0 0"/>
                <a:gd name="T0" fmla="*/ 21600 w 21600"/>
                <a:gd name="T1" fmla="*/ 43200 h 43200"/>
                <a:gd name="T2" fmla="*/ 21600 w 21600"/>
                <a:gd name="T3" fmla="*/ 0 h 43200"/>
                <a:gd name="T4" fmla="*/ 21600 w 21600"/>
                <a:gd name="T5" fmla="*/ 21600 h 43200"/>
              </a:gdLst>
              <a:ahLst/>
              <a:cxnLst>
                <a:cxn ang="0">
                  <a:pos x="T0" y="T1"/>
                </a:cxn>
                <a:cxn ang="0">
                  <a:pos x="T2" y="T3"/>
                </a:cxn>
                <a:cxn ang="0">
                  <a:pos x="T4" y="T5"/>
                </a:cxn>
              </a:cxnLst>
              <a:rect l="0" t="0" r="r" b="b"/>
              <a:pathLst>
                <a:path w="21600" h="43200" fill="none" extrusionOk="0">
                  <a:moveTo>
                    <a:pt x="21600" y="43200"/>
                  </a:moveTo>
                  <a:cubicBezTo>
                    <a:pt x="9670" y="43200"/>
                    <a:pt x="0" y="33529"/>
                    <a:pt x="0" y="21600"/>
                  </a:cubicBezTo>
                  <a:cubicBezTo>
                    <a:pt x="-1" y="9670"/>
                    <a:pt x="9670" y="0"/>
                    <a:pt x="21599" y="0"/>
                  </a:cubicBezTo>
                </a:path>
                <a:path w="21600" h="43200" stroke="0" extrusionOk="0">
                  <a:moveTo>
                    <a:pt x="21600" y="43200"/>
                  </a:moveTo>
                  <a:cubicBezTo>
                    <a:pt x="9670" y="43200"/>
                    <a:pt x="0" y="33529"/>
                    <a:pt x="0" y="21600"/>
                  </a:cubicBezTo>
                  <a:cubicBezTo>
                    <a:pt x="-1" y="9670"/>
                    <a:pt x="9670" y="0"/>
                    <a:pt x="21599" y="0"/>
                  </a:cubicBezTo>
                  <a:lnTo>
                    <a:pt x="21600" y="21600"/>
                  </a:lnTo>
                  <a:close/>
                </a:path>
              </a:pathLst>
            </a:custGeom>
            <a:gradFill rotWithShape="0">
              <a:gsLst>
                <a:gs pos="0">
                  <a:schemeClr val="bg2"/>
                </a:gs>
                <a:gs pos="100000">
                  <a:schemeClr val="bg1"/>
                </a:gs>
              </a:gsLst>
              <a:path path="shape">
                <a:fillToRect l="50000" t="50000" r="50000" b="50000"/>
              </a:path>
            </a:gradFill>
            <a:ln w="9525">
              <a:noFill/>
              <a:round/>
              <a:headEnd type="none" w="sm" len="sm"/>
              <a:tailEnd type="none" w="sm" len="sm"/>
            </a:ln>
            <a:effectLst/>
          </p:spPr>
          <p:txBody>
            <a:bodyPr/>
            <a:lstStyle/>
            <a:p>
              <a:pPr>
                <a:defRPr/>
              </a:pPr>
              <a:endParaRPr lang="en-US" sz="2700"/>
            </a:p>
          </p:txBody>
        </p:sp>
        <p:sp>
          <p:nvSpPr>
            <p:cNvPr id="6" name="Arc 3"/>
            <p:cNvSpPr>
              <a:spLocks/>
            </p:cNvSpPr>
            <p:nvPr/>
          </p:nvSpPr>
          <p:spPr bwMode="auto">
            <a:xfrm>
              <a:off x="840" y="293"/>
              <a:ext cx="252" cy="4032"/>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gradFill rotWithShape="0">
              <a:gsLst>
                <a:gs pos="0">
                  <a:schemeClr val="bg2"/>
                </a:gs>
                <a:gs pos="100000">
                  <a:schemeClr val="bg1"/>
                </a:gs>
              </a:gsLst>
              <a:path path="shape">
                <a:fillToRect l="50000" t="50000" r="50000" b="50000"/>
              </a:path>
            </a:gradFill>
            <a:ln w="9525">
              <a:noFill/>
              <a:round/>
              <a:headEnd type="none" w="sm" len="sm"/>
              <a:tailEnd type="none" w="sm" len="sm"/>
            </a:ln>
            <a:effectLst/>
          </p:spPr>
          <p:txBody>
            <a:bodyPr/>
            <a:lstStyle/>
            <a:p>
              <a:pPr>
                <a:defRPr/>
              </a:pPr>
              <a:endParaRPr lang="en-US" sz="2700"/>
            </a:p>
          </p:txBody>
        </p:sp>
        <p:sp>
          <p:nvSpPr>
            <p:cNvPr id="7" name="Rectangle 4"/>
            <p:cNvSpPr>
              <a:spLocks noChangeArrowheads="1"/>
            </p:cNvSpPr>
            <p:nvPr/>
          </p:nvSpPr>
          <p:spPr bwMode="auto">
            <a:xfrm>
              <a:off x="204" y="0"/>
              <a:ext cx="672" cy="4319"/>
            </a:xfrm>
            <a:prstGeom prst="rect">
              <a:avLst/>
            </a:prstGeom>
            <a:blipFill dpi="0" rotWithShape="0">
              <a:blip r:embed="rId2" cstate="print"/>
              <a:srcRect/>
              <a:tile tx="0" ty="0" sx="100000" sy="100000" flip="none" algn="tl"/>
            </a:blipFill>
            <a:ln w="9525">
              <a:noFill/>
              <a:miter lim="800000"/>
              <a:headEnd/>
              <a:tailEnd/>
            </a:ln>
            <a:effectLst/>
          </p:spPr>
          <p:txBody>
            <a:bodyPr/>
            <a:lstStyle/>
            <a:p>
              <a:pPr>
                <a:defRPr/>
              </a:pPr>
              <a:endParaRPr lang="en-US" sz="2700"/>
            </a:p>
          </p:txBody>
        </p:sp>
        <p:sp>
          <p:nvSpPr>
            <p:cNvPr id="8" name="AutoShape 5"/>
            <p:cNvSpPr>
              <a:spLocks noChangeArrowheads="1"/>
            </p:cNvSpPr>
            <p:nvPr/>
          </p:nvSpPr>
          <p:spPr bwMode="auto">
            <a:xfrm rot="6000000">
              <a:off x="348" y="1644"/>
              <a:ext cx="456" cy="360"/>
            </a:xfrm>
            <a:prstGeom prst="triangle">
              <a:avLst>
                <a:gd name="adj" fmla="val 49995"/>
              </a:avLst>
            </a:prstGeom>
            <a:gradFill rotWithShape="0">
              <a:gsLst>
                <a:gs pos="0">
                  <a:schemeClr val="accent1"/>
                </a:gs>
                <a:gs pos="100000">
                  <a:schemeClr val="hlink"/>
                </a:gs>
              </a:gsLst>
              <a:lin ang="0" scaled="1"/>
            </a:gradFill>
            <a:ln w="9525">
              <a:noFill/>
              <a:miter lim="800000"/>
              <a:headEnd/>
              <a:tailEnd/>
            </a:ln>
            <a:effectLst>
              <a:outerShdw dist="107763" dir="2700000" algn="ctr" rotWithShape="0">
                <a:schemeClr val="bg2"/>
              </a:outerShdw>
            </a:effectLst>
          </p:spPr>
          <p:txBody>
            <a:bodyPr/>
            <a:lstStyle/>
            <a:p>
              <a:pPr>
                <a:defRPr/>
              </a:pPr>
              <a:endParaRPr lang="en-US" sz="2700"/>
            </a:p>
          </p:txBody>
        </p:sp>
      </p:grpSp>
      <p:sp>
        <p:nvSpPr>
          <p:cNvPr id="3079" name="Rectangle 7"/>
          <p:cNvSpPr>
            <a:spLocks noGrp="1" noChangeArrowheads="1"/>
          </p:cNvSpPr>
          <p:nvPr>
            <p:ph type="ctrTitle" sz="quarter"/>
          </p:nvPr>
        </p:nvSpPr>
        <p:spPr>
          <a:xfrm>
            <a:off x="2740026" y="3429000"/>
            <a:ext cx="15544800" cy="1714500"/>
          </a:xfrm>
        </p:spPr>
        <p:txBody>
          <a:bodyPr/>
          <a:lstStyle>
            <a:lvl1pPr>
              <a:defRPr/>
            </a:lvl1pPr>
          </a:lstStyle>
          <a:p>
            <a:r>
              <a:rPr lang="en-US"/>
              <a:t>Click to edit Master title style</a:t>
            </a:r>
          </a:p>
        </p:txBody>
      </p:sp>
      <p:sp>
        <p:nvSpPr>
          <p:cNvPr id="3080" name="Rectangle 8"/>
          <p:cNvSpPr>
            <a:spLocks noGrp="1" noChangeArrowheads="1"/>
          </p:cNvSpPr>
          <p:nvPr>
            <p:ph type="subTitle" sz="quarter" idx="1"/>
          </p:nvPr>
        </p:nvSpPr>
        <p:spPr>
          <a:xfrm>
            <a:off x="2743200" y="5829300"/>
            <a:ext cx="12801600" cy="2628900"/>
          </a:xfrm>
        </p:spPr>
        <p:txBody>
          <a:bodyPr anchor="ctr"/>
          <a:lstStyle>
            <a:lvl1pPr marL="0" indent="0">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a:xfrm>
            <a:off x="6400800" y="9598820"/>
            <a:ext cx="5791200" cy="685800"/>
          </a:xfrm>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fld id="{77D3D239-0CDE-4AD9-9FDE-8FD96662CB7F}" type="slidenum">
              <a:rPr lang="en-US" altLang="en-US"/>
              <a:pPr/>
              <a:t>‹#›</a:t>
            </a:fld>
            <a:endParaRPr lang="en-US" altLang="en-US"/>
          </a:p>
        </p:txBody>
      </p:sp>
    </p:spTree>
    <p:extLst>
      <p:ext uri="{BB962C8B-B14F-4D97-AF65-F5344CB8AC3E}">
        <p14:creationId xmlns:p14="http://schemas.microsoft.com/office/powerpoint/2010/main" val="599687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Content, and Large Picture">
    <p:bg>
      <p:bgPr>
        <a:solidFill>
          <a:schemeClr val="accent3"/>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4E9CD21-8789-4906-BCC9-B0591D828550}"/>
              </a:ext>
            </a:extLst>
          </p:cNvPr>
          <p:cNvSpPr>
            <a:spLocks noGrp="1"/>
          </p:cNvSpPr>
          <p:nvPr>
            <p:ph type="pic" sz="quarter" idx="10"/>
          </p:nvPr>
        </p:nvSpPr>
        <p:spPr>
          <a:xfrm>
            <a:off x="514350" y="0"/>
            <a:ext cx="17773650" cy="10287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695449" y="2428876"/>
            <a:ext cx="7219952" cy="1988345"/>
          </a:xfrm>
        </p:spPr>
        <p:txBody>
          <a:bodyPr lIns="0" anchor="b">
            <a:normAutofit/>
          </a:bodyPr>
          <a:lstStyle>
            <a:lvl1pPr marL="0" algn="l" defTabSz="1371600" rtl="0" eaLnBrk="1" latinLnBrk="0" hangingPunct="1">
              <a:lnSpc>
                <a:spcPct val="90000"/>
              </a:lnSpc>
              <a:spcBef>
                <a:spcPct val="0"/>
              </a:spcBef>
              <a:buNone/>
              <a:defRPr lang="en-US" sz="5700" b="1" kern="1200" dirty="0">
                <a:solidFill>
                  <a:schemeClr val="bg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1695449" y="4849586"/>
            <a:ext cx="6305552" cy="4446815"/>
          </a:xfrm>
        </p:spPr>
        <p:txBody>
          <a:bodyPr lIns="0">
            <a:normAutofit/>
          </a:bodyPr>
          <a:lstStyle>
            <a:lvl1pPr marL="0" indent="0">
              <a:lnSpc>
                <a:spcPct val="100000"/>
              </a:lnSpc>
              <a:buNone/>
              <a:defRPr sz="2400">
                <a:solidFill>
                  <a:schemeClr val="bg1"/>
                </a:solidFill>
              </a:defRPr>
            </a:lvl1pPr>
            <a:lvl2pPr marL="685800" indent="0">
              <a:buNone/>
              <a:defRPr sz="2100">
                <a:solidFill>
                  <a:schemeClr val="bg1"/>
                </a:solidFill>
              </a:defRPr>
            </a:lvl2pPr>
            <a:lvl3pPr>
              <a:defRPr sz="2100">
                <a:solidFill>
                  <a:schemeClr val="bg1"/>
                </a:solidFill>
              </a:defRPr>
            </a:lvl3pPr>
            <a:lvl4pPr>
              <a:defRPr sz="2100">
                <a:solidFill>
                  <a:schemeClr val="bg1"/>
                </a:solidFill>
              </a:defRPr>
            </a:lvl4pPr>
            <a:lvl5pPr>
              <a:defRPr sz="2100">
                <a:solidFill>
                  <a:schemeClr val="bg1"/>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A9801717-EC04-4D9F-BE50-E726ECAC1136}"/>
              </a:ext>
            </a:extLst>
          </p:cNvPr>
          <p:cNvSpPr/>
          <p:nvPr userDrawn="1"/>
        </p:nvSpPr>
        <p:spPr>
          <a:xfrm>
            <a:off x="0" y="2057400"/>
            <a:ext cx="514350" cy="514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0" y="3600450"/>
            <a:ext cx="514350" cy="514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0" y="4114800"/>
            <a:ext cx="514350" cy="514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0" y="4629150"/>
            <a:ext cx="514350" cy="514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0" y="5143500"/>
            <a:ext cx="514350" cy="514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0" y="5657850"/>
            <a:ext cx="514350" cy="514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0" y="6172200"/>
            <a:ext cx="514350" cy="514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0" y="6686550"/>
            <a:ext cx="514350" cy="514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0" y="7200900"/>
            <a:ext cx="514350" cy="514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0" y="0"/>
            <a:ext cx="514350" cy="514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0" y="9772650"/>
            <a:ext cx="514350" cy="514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0" y="514350"/>
            <a:ext cx="514350" cy="514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0" y="7715250"/>
            <a:ext cx="514350" cy="514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0" y="8229600"/>
            <a:ext cx="514350" cy="514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0" y="8743950"/>
            <a:ext cx="514350" cy="514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9258300"/>
            <a:ext cx="514350" cy="514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1" name="Rectangle 40">
            <a:extLst>
              <a:ext uri="{FF2B5EF4-FFF2-40B4-BE49-F238E27FC236}">
                <a16:creationId xmlns:a16="http://schemas.microsoft.com/office/drawing/2014/main" id="{F8FFED0C-C9D9-439B-8A01-3C4181694F90}"/>
              </a:ext>
            </a:extLst>
          </p:cNvPr>
          <p:cNvSpPr/>
          <p:nvPr userDrawn="1"/>
        </p:nvSpPr>
        <p:spPr>
          <a:xfrm>
            <a:off x="0" y="1028700"/>
            <a:ext cx="514350" cy="514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0" y="1543050"/>
            <a:ext cx="514350" cy="514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5" name="Rectangle 44">
            <a:extLst>
              <a:ext uri="{FF2B5EF4-FFF2-40B4-BE49-F238E27FC236}">
                <a16:creationId xmlns:a16="http://schemas.microsoft.com/office/drawing/2014/main" id="{DE12DC0D-3BAD-4A09-83DE-A880AF5D71CB}"/>
              </a:ext>
            </a:extLst>
          </p:cNvPr>
          <p:cNvSpPr/>
          <p:nvPr userDrawn="1"/>
        </p:nvSpPr>
        <p:spPr>
          <a:xfrm>
            <a:off x="0" y="2571750"/>
            <a:ext cx="514350" cy="514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0" y="3086100"/>
            <a:ext cx="514350" cy="514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9" name="Rectangle 48">
            <a:extLst>
              <a:ext uri="{FF2B5EF4-FFF2-40B4-BE49-F238E27FC236}">
                <a16:creationId xmlns:a16="http://schemas.microsoft.com/office/drawing/2014/main" id="{8AB15B89-DA8C-4D7D-B70F-286B95F8C931}"/>
              </a:ext>
            </a:extLst>
          </p:cNvPr>
          <p:cNvSpPr/>
          <p:nvPr userDrawn="1"/>
        </p:nvSpPr>
        <p:spPr>
          <a:xfrm>
            <a:off x="1695450" y="1600201"/>
            <a:ext cx="942975" cy="273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accent4"/>
              </a:solidFill>
            </a:endParaRPr>
          </a:p>
        </p:txBody>
      </p:sp>
      <p:sp>
        <p:nvSpPr>
          <p:cNvPr id="26" name="Date Placeholder 3">
            <a:extLst>
              <a:ext uri="{FF2B5EF4-FFF2-40B4-BE49-F238E27FC236}">
                <a16:creationId xmlns:a16="http://schemas.microsoft.com/office/drawing/2014/main" id="{88E0B9BB-DE60-45D5-BB83-F9309D54ADE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350">
                <a:solidFill>
                  <a:schemeClr val="accent3">
                    <a:lumMod val="20000"/>
                    <a:lumOff val="80000"/>
                  </a:schemeClr>
                </a:solidFill>
              </a:defRPr>
            </a:lvl1pPr>
          </a:lstStyle>
          <a:p>
            <a:endParaRPr lang="en-US" dirty="0"/>
          </a:p>
        </p:txBody>
      </p:sp>
      <p:sp>
        <p:nvSpPr>
          <p:cNvPr id="28" name="Footer Placeholder 4">
            <a:extLst>
              <a:ext uri="{FF2B5EF4-FFF2-40B4-BE49-F238E27FC236}">
                <a16:creationId xmlns:a16="http://schemas.microsoft.com/office/drawing/2014/main" id="{C1814D13-F502-4AE1-80E4-7479F5797A8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350">
                <a:solidFill>
                  <a:schemeClr val="accent3">
                    <a:lumMod val="20000"/>
                    <a:lumOff val="80000"/>
                  </a:schemeClr>
                </a:solidFill>
              </a:defRPr>
            </a:lvl1pPr>
          </a:lstStyle>
          <a:p>
            <a:endParaRPr lang="en-US" dirty="0"/>
          </a:p>
        </p:txBody>
      </p:sp>
      <p:sp>
        <p:nvSpPr>
          <p:cNvPr id="30" name="Slide Number Placeholder 5">
            <a:extLst>
              <a:ext uri="{FF2B5EF4-FFF2-40B4-BE49-F238E27FC236}">
                <a16:creationId xmlns:a16="http://schemas.microsoft.com/office/drawing/2014/main" id="{D4AA35C5-6F41-4930-94A5-EE0C651150A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35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2843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_Guitar">
    <p:spTree>
      <p:nvGrpSpPr>
        <p:cNvPr id="1" name=""/>
        <p:cNvGrpSpPr/>
        <p:nvPr/>
      </p:nvGrpSpPr>
      <p:grpSpPr>
        <a:xfrm>
          <a:off x="0" y="0"/>
          <a:ext cx="0" cy="0"/>
          <a:chOff x="0" y="0"/>
          <a:chExt cx="0" cy="0"/>
        </a:xfrm>
      </p:grpSpPr>
      <p:pic>
        <p:nvPicPr>
          <p:cNvPr id="3" name="Picture 2" descr="A blue and white triangle&#10;&#10;Description automatically generated">
            <a:extLst>
              <a:ext uri="{FF2B5EF4-FFF2-40B4-BE49-F238E27FC236}">
                <a16:creationId xmlns:a16="http://schemas.microsoft.com/office/drawing/2014/main" id="{56DC0F9E-340B-A0E3-2B68-932843D49F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9" name="Text Placeholder 18">
            <a:extLst>
              <a:ext uri="{FF2B5EF4-FFF2-40B4-BE49-F238E27FC236}">
                <a16:creationId xmlns:a16="http://schemas.microsoft.com/office/drawing/2014/main" id="{084CE793-ADD9-DD33-D908-EE4CC89C331E}"/>
              </a:ext>
            </a:extLst>
          </p:cNvPr>
          <p:cNvSpPr>
            <a:spLocks noGrp="1"/>
          </p:cNvSpPr>
          <p:nvPr>
            <p:ph type="body" sz="quarter" idx="10" hasCustomPrompt="1"/>
          </p:nvPr>
        </p:nvSpPr>
        <p:spPr>
          <a:xfrm>
            <a:off x="1028699" y="3467100"/>
            <a:ext cx="9753331" cy="1676400"/>
          </a:xfrm>
          <a:prstGeom prst="rect">
            <a:avLst/>
          </a:prstGeom>
        </p:spPr>
        <p:txBody>
          <a:bodyPr wrap="square" lIns="0" tIns="0" rIns="0" bIns="0"/>
          <a:lstStyle>
            <a:lvl1pPr>
              <a:spcBef>
                <a:spcPts val="0"/>
              </a:spcBef>
              <a:defRPr sz="9000" b="1" i="0">
                <a:solidFill>
                  <a:schemeClr val="tx2"/>
                </a:solidFill>
                <a:latin typeface="Arial" panose="020B0604020202020204" pitchFamily="34" charset="0"/>
                <a:cs typeface="Arial" panose="020B0604020202020204" pitchFamily="34" charset="0"/>
              </a:defRPr>
            </a:lvl1pPr>
            <a:lvl2pPr>
              <a:defRPr sz="9000" b="1" i="0">
                <a:latin typeface="Arial" panose="020B0604020202020204" pitchFamily="34" charset="0"/>
                <a:cs typeface="Arial" panose="020B0604020202020204" pitchFamily="34" charset="0"/>
              </a:defRPr>
            </a:lvl2pPr>
            <a:lvl3pPr>
              <a:defRPr sz="9000" b="1" i="0">
                <a:latin typeface="Arial" panose="020B0604020202020204" pitchFamily="34" charset="0"/>
                <a:cs typeface="Arial" panose="020B0604020202020204" pitchFamily="34" charset="0"/>
              </a:defRPr>
            </a:lvl3pPr>
            <a:lvl4pPr>
              <a:defRPr sz="9000" b="1" i="0">
                <a:latin typeface="Arial" panose="020B0604020202020204" pitchFamily="34" charset="0"/>
                <a:cs typeface="Arial" panose="020B0604020202020204" pitchFamily="34" charset="0"/>
              </a:defRPr>
            </a:lvl4pPr>
            <a:lvl5pPr>
              <a:defRPr sz="9000" b="1" i="0">
                <a:latin typeface="Arial" panose="020B0604020202020204" pitchFamily="34" charset="0"/>
                <a:cs typeface="Arial" panose="020B0604020202020204" pitchFamily="34" charset="0"/>
              </a:defRPr>
            </a:lvl5pPr>
          </a:lstStyle>
          <a:p>
            <a:pPr lvl="0"/>
            <a:r>
              <a:rPr lang="en-US" dirty="0"/>
              <a:t>Transition Slide</a:t>
            </a:r>
          </a:p>
        </p:txBody>
      </p:sp>
    </p:spTree>
    <p:extLst>
      <p:ext uri="{BB962C8B-B14F-4D97-AF65-F5344CB8AC3E}">
        <p14:creationId xmlns:p14="http://schemas.microsoft.com/office/powerpoint/2010/main" val="416955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_Vinyl Record">
    <p:spTree>
      <p:nvGrpSpPr>
        <p:cNvPr id="1" name=""/>
        <p:cNvGrpSpPr/>
        <p:nvPr/>
      </p:nvGrpSpPr>
      <p:grpSpPr>
        <a:xfrm>
          <a:off x="0" y="0"/>
          <a:ext cx="0" cy="0"/>
          <a:chOff x="0" y="0"/>
          <a:chExt cx="0" cy="0"/>
        </a:xfrm>
      </p:grpSpPr>
      <p:pic>
        <p:nvPicPr>
          <p:cNvPr id="3" name="Picture 2" descr="A colorful triangle and triangle with orange and blue lines&#10;&#10;Description automatically generated with medium confidence">
            <a:extLst>
              <a:ext uri="{FF2B5EF4-FFF2-40B4-BE49-F238E27FC236}">
                <a16:creationId xmlns:a16="http://schemas.microsoft.com/office/drawing/2014/main" id="{830147D9-5358-0BE0-4547-C9E23C929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descr="A colorful triangle and triangle with orange and blue lines&#10;&#10;Description automatically generated with medium confidence">
            <a:extLst>
              <a:ext uri="{FF2B5EF4-FFF2-40B4-BE49-F238E27FC236}">
                <a16:creationId xmlns:a16="http://schemas.microsoft.com/office/drawing/2014/main" id="{F94338E8-9E0F-8D7B-0C52-4578E6689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18">
            <a:extLst>
              <a:ext uri="{FF2B5EF4-FFF2-40B4-BE49-F238E27FC236}">
                <a16:creationId xmlns:a16="http://schemas.microsoft.com/office/drawing/2014/main" id="{44D94013-B73D-84E0-5C08-C780E9D002F7}"/>
              </a:ext>
            </a:extLst>
          </p:cNvPr>
          <p:cNvSpPr>
            <a:spLocks noGrp="1"/>
          </p:cNvSpPr>
          <p:nvPr>
            <p:ph type="body" sz="quarter" idx="10" hasCustomPrompt="1"/>
          </p:nvPr>
        </p:nvSpPr>
        <p:spPr>
          <a:xfrm>
            <a:off x="1028699" y="4457700"/>
            <a:ext cx="9753331" cy="1676400"/>
          </a:xfrm>
          <a:prstGeom prst="rect">
            <a:avLst/>
          </a:prstGeom>
        </p:spPr>
        <p:txBody>
          <a:bodyPr wrap="square" lIns="0" tIns="0" rIns="0" bIns="0"/>
          <a:lstStyle>
            <a:lvl1pPr>
              <a:spcBef>
                <a:spcPts val="0"/>
              </a:spcBef>
              <a:defRPr sz="9000" b="1" i="0">
                <a:solidFill>
                  <a:schemeClr val="bg2"/>
                </a:solidFill>
                <a:latin typeface="Arial" panose="020B0604020202020204" pitchFamily="34" charset="0"/>
                <a:cs typeface="Arial" panose="020B0604020202020204" pitchFamily="34" charset="0"/>
              </a:defRPr>
            </a:lvl1pPr>
            <a:lvl2pPr>
              <a:defRPr sz="9000" b="1" i="0">
                <a:latin typeface="Arial" panose="020B0604020202020204" pitchFamily="34" charset="0"/>
                <a:cs typeface="Arial" panose="020B0604020202020204" pitchFamily="34" charset="0"/>
              </a:defRPr>
            </a:lvl2pPr>
            <a:lvl3pPr>
              <a:defRPr sz="9000" b="1" i="0">
                <a:latin typeface="Arial" panose="020B0604020202020204" pitchFamily="34" charset="0"/>
                <a:cs typeface="Arial" panose="020B0604020202020204" pitchFamily="34" charset="0"/>
              </a:defRPr>
            </a:lvl3pPr>
            <a:lvl4pPr>
              <a:defRPr sz="9000" b="1" i="0">
                <a:latin typeface="Arial" panose="020B0604020202020204" pitchFamily="34" charset="0"/>
                <a:cs typeface="Arial" panose="020B0604020202020204" pitchFamily="34" charset="0"/>
              </a:defRPr>
            </a:lvl4pPr>
            <a:lvl5pPr>
              <a:defRPr sz="9000" b="1" i="0">
                <a:latin typeface="Arial" panose="020B0604020202020204" pitchFamily="34" charset="0"/>
                <a:cs typeface="Arial" panose="020B0604020202020204" pitchFamily="34" charset="0"/>
              </a:defRPr>
            </a:lvl5pPr>
          </a:lstStyle>
          <a:p>
            <a:pPr lvl="0"/>
            <a:r>
              <a:rPr lang="en-US" dirty="0"/>
              <a:t>Transition Slide</a:t>
            </a:r>
          </a:p>
        </p:txBody>
      </p:sp>
    </p:spTree>
    <p:extLst>
      <p:ext uri="{BB962C8B-B14F-4D97-AF65-F5344CB8AC3E}">
        <p14:creationId xmlns:p14="http://schemas.microsoft.com/office/powerpoint/2010/main" val="79734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Slide_Graphic">
    <p:spTree>
      <p:nvGrpSpPr>
        <p:cNvPr id="1" name=""/>
        <p:cNvGrpSpPr/>
        <p:nvPr/>
      </p:nvGrpSpPr>
      <p:grpSpPr>
        <a:xfrm>
          <a:off x="0" y="0"/>
          <a:ext cx="0" cy="0"/>
          <a:chOff x="0" y="0"/>
          <a:chExt cx="0" cy="0"/>
        </a:xfrm>
      </p:grpSpPr>
      <p:pic>
        <p:nvPicPr>
          <p:cNvPr id="3" name="Picture 2" descr="A blue yellow and green geometric shapes&#10;&#10;Description automatically generated">
            <a:extLst>
              <a:ext uri="{FF2B5EF4-FFF2-40B4-BE49-F238E27FC236}">
                <a16:creationId xmlns:a16="http://schemas.microsoft.com/office/drawing/2014/main" id="{C5199D4D-A075-776F-77EC-A054608C05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 y="20611"/>
            <a:ext cx="18288000" cy="10287000"/>
          </a:xfrm>
          <a:prstGeom prst="rect">
            <a:avLst/>
          </a:prstGeom>
        </p:spPr>
      </p:pic>
      <p:sp>
        <p:nvSpPr>
          <p:cNvPr id="15" name="Text Placeholder 18">
            <a:extLst>
              <a:ext uri="{FF2B5EF4-FFF2-40B4-BE49-F238E27FC236}">
                <a16:creationId xmlns:a16="http://schemas.microsoft.com/office/drawing/2014/main" id="{CFBE9412-7C36-A367-4834-4B77795D4720}"/>
              </a:ext>
            </a:extLst>
          </p:cNvPr>
          <p:cNvSpPr>
            <a:spLocks noGrp="1"/>
          </p:cNvSpPr>
          <p:nvPr>
            <p:ph type="body" sz="quarter" idx="10" hasCustomPrompt="1"/>
          </p:nvPr>
        </p:nvSpPr>
        <p:spPr>
          <a:xfrm>
            <a:off x="1028699" y="3467100"/>
            <a:ext cx="9753331" cy="1676400"/>
          </a:xfrm>
          <a:prstGeom prst="rect">
            <a:avLst/>
          </a:prstGeom>
        </p:spPr>
        <p:txBody>
          <a:bodyPr wrap="square" lIns="0" tIns="0" rIns="0" bIns="0"/>
          <a:lstStyle>
            <a:lvl1pPr>
              <a:spcBef>
                <a:spcPts val="0"/>
              </a:spcBef>
              <a:defRPr sz="9000" b="1" i="0">
                <a:solidFill>
                  <a:schemeClr val="bg1"/>
                </a:solidFill>
                <a:latin typeface="Arial" panose="020B0604020202020204" pitchFamily="34" charset="0"/>
                <a:cs typeface="Arial" panose="020B0604020202020204" pitchFamily="34" charset="0"/>
              </a:defRPr>
            </a:lvl1pPr>
            <a:lvl2pPr>
              <a:defRPr sz="9000" b="1" i="0">
                <a:latin typeface="Arial" panose="020B0604020202020204" pitchFamily="34" charset="0"/>
                <a:cs typeface="Arial" panose="020B0604020202020204" pitchFamily="34" charset="0"/>
              </a:defRPr>
            </a:lvl2pPr>
            <a:lvl3pPr>
              <a:defRPr sz="9000" b="1" i="0">
                <a:latin typeface="Arial" panose="020B0604020202020204" pitchFamily="34" charset="0"/>
                <a:cs typeface="Arial" panose="020B0604020202020204" pitchFamily="34" charset="0"/>
              </a:defRPr>
            </a:lvl3pPr>
            <a:lvl4pPr>
              <a:defRPr sz="9000" b="1" i="0">
                <a:latin typeface="Arial" panose="020B0604020202020204" pitchFamily="34" charset="0"/>
                <a:cs typeface="Arial" panose="020B0604020202020204" pitchFamily="34" charset="0"/>
              </a:defRPr>
            </a:lvl4pPr>
            <a:lvl5pPr>
              <a:defRPr sz="9000" b="1" i="0">
                <a:latin typeface="Arial" panose="020B0604020202020204" pitchFamily="34" charset="0"/>
                <a:cs typeface="Arial" panose="020B0604020202020204" pitchFamily="34" charset="0"/>
              </a:defRPr>
            </a:lvl5pPr>
          </a:lstStyle>
          <a:p>
            <a:pPr lvl="0"/>
            <a:r>
              <a:rPr lang="en-US" dirty="0"/>
              <a:t>Transition Slide</a:t>
            </a:r>
          </a:p>
        </p:txBody>
      </p:sp>
    </p:spTree>
    <p:extLst>
      <p:ext uri="{BB962C8B-B14F-4D97-AF65-F5344CB8AC3E}">
        <p14:creationId xmlns:p14="http://schemas.microsoft.com/office/powerpoint/2010/main" val="2362634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 Photo_Right">
    <p:spTree>
      <p:nvGrpSpPr>
        <p:cNvPr id="1" name=""/>
        <p:cNvGrpSpPr/>
        <p:nvPr/>
      </p:nvGrpSpPr>
      <p:grpSpPr>
        <a:xfrm>
          <a:off x="0" y="0"/>
          <a:ext cx="0" cy="0"/>
          <a:chOff x="0" y="0"/>
          <a:chExt cx="0" cy="0"/>
        </a:xfrm>
      </p:grpSpPr>
      <p:pic>
        <p:nvPicPr>
          <p:cNvPr id="3" name="Picture 2" descr="A purple and blue background with a white background&#10;&#10;Description automatically generated with medium confidence">
            <a:extLst>
              <a:ext uri="{FF2B5EF4-FFF2-40B4-BE49-F238E27FC236}">
                <a16:creationId xmlns:a16="http://schemas.microsoft.com/office/drawing/2014/main" id="{8D0E24BD-B2FB-9D3F-0DAC-F0678697C4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3750"/>
          <a:stretch/>
        </p:blipFill>
        <p:spPr>
          <a:xfrm>
            <a:off x="-42776" y="16329"/>
            <a:ext cx="12115800" cy="10287000"/>
          </a:xfrm>
          <a:prstGeom prst="rect">
            <a:avLst/>
          </a:prstGeom>
        </p:spPr>
      </p:pic>
      <p:pic>
        <p:nvPicPr>
          <p:cNvPr id="5" name="Picture 4" descr="A purple and blue background with a white background&#10;&#10;Description automatically generated with medium confidence">
            <a:extLst>
              <a:ext uri="{FF2B5EF4-FFF2-40B4-BE49-F238E27FC236}">
                <a16:creationId xmlns:a16="http://schemas.microsoft.com/office/drawing/2014/main" id="{356183F2-7C11-B42C-CFBF-661DFDE632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3750"/>
          <a:stretch/>
        </p:blipFill>
        <p:spPr>
          <a:xfrm>
            <a:off x="-25286" y="16329"/>
            <a:ext cx="12115800" cy="10287000"/>
          </a:xfrm>
          <a:prstGeom prst="rect">
            <a:avLst/>
          </a:prstGeom>
        </p:spPr>
      </p:pic>
      <p:pic>
        <p:nvPicPr>
          <p:cNvPr id="4" name="Picture 3" descr="A purple and blue background with a white background&#10;&#10;Description automatically generated with medium confidence">
            <a:extLst>
              <a:ext uri="{FF2B5EF4-FFF2-40B4-BE49-F238E27FC236}">
                <a16:creationId xmlns:a16="http://schemas.microsoft.com/office/drawing/2014/main" id="{50E6B893-7417-E7DD-4183-5FB8798DC2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3750"/>
          <a:stretch/>
        </p:blipFill>
        <p:spPr>
          <a:xfrm>
            <a:off x="-32782" y="0"/>
            <a:ext cx="12115800" cy="10287000"/>
          </a:xfrm>
          <a:prstGeom prst="rect">
            <a:avLst/>
          </a:prstGeom>
        </p:spPr>
      </p:pic>
      <p:sp>
        <p:nvSpPr>
          <p:cNvPr id="24" name="Picture Placeholder 23">
            <a:extLst>
              <a:ext uri="{FF2B5EF4-FFF2-40B4-BE49-F238E27FC236}">
                <a16:creationId xmlns:a16="http://schemas.microsoft.com/office/drawing/2014/main" id="{DA586B88-3E51-F120-BA2F-340D27B2C4FF}"/>
              </a:ext>
            </a:extLst>
          </p:cNvPr>
          <p:cNvSpPr>
            <a:spLocks noGrp="1"/>
          </p:cNvSpPr>
          <p:nvPr>
            <p:ph type="pic" sz="quarter" idx="10"/>
          </p:nvPr>
        </p:nvSpPr>
        <p:spPr>
          <a:xfrm>
            <a:off x="12093011" y="16329"/>
            <a:ext cx="6172200" cy="10287000"/>
          </a:xfrm>
          <a:prstGeom prst="rect">
            <a:avLst/>
          </a:prstGeom>
        </p:spPr>
        <p:txBody>
          <a:bodyPr/>
          <a:lstStyle/>
          <a:p>
            <a:endParaRPr lang="en-US" dirty="0"/>
          </a:p>
        </p:txBody>
      </p:sp>
      <p:sp>
        <p:nvSpPr>
          <p:cNvPr id="26" name="Text Placeholder 25">
            <a:extLst>
              <a:ext uri="{FF2B5EF4-FFF2-40B4-BE49-F238E27FC236}">
                <a16:creationId xmlns:a16="http://schemas.microsoft.com/office/drawing/2014/main" id="{A165B2DE-232F-874B-18B8-F583BC9E2CA0}"/>
              </a:ext>
            </a:extLst>
          </p:cNvPr>
          <p:cNvSpPr>
            <a:spLocks noGrp="1"/>
          </p:cNvSpPr>
          <p:nvPr>
            <p:ph type="body" sz="quarter" idx="11" hasCustomPrompt="1"/>
          </p:nvPr>
        </p:nvSpPr>
        <p:spPr>
          <a:xfrm>
            <a:off x="2151949" y="1905439"/>
            <a:ext cx="6999287" cy="1077913"/>
          </a:xfrm>
          <a:prstGeom prst="rect">
            <a:avLst/>
          </a:prstGeom>
        </p:spPr>
        <p:txBody>
          <a:bodyPr lIns="0" tIns="0" rIns="0" bIns="0"/>
          <a:lstStyle>
            <a:lvl1pPr>
              <a:defRPr sz="6500" b="1" i="0">
                <a:solidFill>
                  <a:schemeClr val="tx2"/>
                </a:solidFill>
                <a:latin typeface="Arial" panose="020B0604020202020204" pitchFamily="34" charset="0"/>
                <a:cs typeface="Arial" panose="020B0604020202020204" pitchFamily="34" charset="0"/>
              </a:defRPr>
            </a:lvl1pPr>
            <a:lvl2pPr>
              <a:defRPr sz="6500" b="1" i="0">
                <a:latin typeface="Arial" panose="020B0604020202020204" pitchFamily="34" charset="0"/>
                <a:cs typeface="Arial" panose="020B0604020202020204" pitchFamily="34" charset="0"/>
              </a:defRPr>
            </a:lvl2pPr>
            <a:lvl3pPr>
              <a:defRPr sz="6500" b="1" i="0">
                <a:latin typeface="Arial" panose="020B0604020202020204" pitchFamily="34" charset="0"/>
                <a:cs typeface="Arial" panose="020B0604020202020204" pitchFamily="34" charset="0"/>
              </a:defRPr>
            </a:lvl3pPr>
            <a:lvl4pPr>
              <a:defRPr sz="6500" b="1" i="0">
                <a:latin typeface="Arial" panose="020B0604020202020204" pitchFamily="34" charset="0"/>
                <a:cs typeface="Arial" panose="020B0604020202020204" pitchFamily="34" charset="0"/>
              </a:defRPr>
            </a:lvl4pPr>
            <a:lvl5pPr>
              <a:defRPr sz="6500" b="1" i="0">
                <a:latin typeface="Arial" panose="020B0604020202020204" pitchFamily="34" charset="0"/>
                <a:cs typeface="Arial" panose="020B0604020202020204" pitchFamily="34" charset="0"/>
              </a:defRPr>
            </a:lvl5pPr>
          </a:lstStyle>
          <a:p>
            <a:pPr lvl="0"/>
            <a:r>
              <a:rPr lang="en-US" dirty="0"/>
              <a:t>Slide Title</a:t>
            </a:r>
          </a:p>
        </p:txBody>
      </p:sp>
      <p:sp>
        <p:nvSpPr>
          <p:cNvPr id="28" name="Text Placeholder 27">
            <a:extLst>
              <a:ext uri="{FF2B5EF4-FFF2-40B4-BE49-F238E27FC236}">
                <a16:creationId xmlns:a16="http://schemas.microsoft.com/office/drawing/2014/main" id="{C8EAB1D0-488D-B259-0DA8-D625EF3E852F}"/>
              </a:ext>
            </a:extLst>
          </p:cNvPr>
          <p:cNvSpPr>
            <a:spLocks noGrp="1"/>
          </p:cNvSpPr>
          <p:nvPr>
            <p:ph type="body" sz="quarter" idx="12" hasCustomPrompt="1"/>
          </p:nvPr>
        </p:nvSpPr>
        <p:spPr>
          <a:xfrm>
            <a:off x="2151949" y="3086100"/>
            <a:ext cx="6400800" cy="1143000"/>
          </a:xfrm>
          <a:prstGeom prst="rect">
            <a:avLst/>
          </a:prstGeom>
        </p:spPr>
        <p:txBody>
          <a:bodyPr lIns="0" tIns="0" rIns="0" bIns="0"/>
          <a:lstStyle>
            <a:lvl1pPr>
              <a:defRPr sz="4500" b="0" i="0">
                <a:solidFill>
                  <a:schemeClr val="tx2"/>
                </a:solidFill>
                <a:latin typeface="Georgia" panose="02040502050405020303" pitchFamily="18" charset="0"/>
              </a:defRPr>
            </a:lvl1pPr>
            <a:lvl2pPr>
              <a:defRPr sz="4500" b="0" i="0">
                <a:latin typeface="Georgia" panose="02040502050405020303" pitchFamily="18" charset="0"/>
              </a:defRPr>
            </a:lvl2pPr>
            <a:lvl3pPr>
              <a:defRPr sz="4500" b="0" i="0">
                <a:latin typeface="Georgia" panose="02040502050405020303" pitchFamily="18" charset="0"/>
              </a:defRPr>
            </a:lvl3pPr>
            <a:lvl4pPr>
              <a:defRPr sz="4500" b="0" i="0">
                <a:latin typeface="Georgia" panose="02040502050405020303" pitchFamily="18" charset="0"/>
              </a:defRPr>
            </a:lvl4pPr>
            <a:lvl5pPr>
              <a:defRPr sz="4500" b="0" i="0">
                <a:latin typeface="Georgia" panose="02040502050405020303" pitchFamily="18" charset="0"/>
              </a:defRPr>
            </a:lvl5pPr>
          </a:lstStyle>
          <a:p>
            <a:pPr lvl="0"/>
            <a:r>
              <a:rPr lang="en-US" dirty="0"/>
              <a:t>Slide Subtitle</a:t>
            </a:r>
          </a:p>
        </p:txBody>
      </p:sp>
      <p:sp>
        <p:nvSpPr>
          <p:cNvPr id="30" name="Text Placeholder 29">
            <a:extLst>
              <a:ext uri="{FF2B5EF4-FFF2-40B4-BE49-F238E27FC236}">
                <a16:creationId xmlns:a16="http://schemas.microsoft.com/office/drawing/2014/main" id="{60DFEEA7-A157-1221-6DD5-483F55FE1671}"/>
              </a:ext>
            </a:extLst>
          </p:cNvPr>
          <p:cNvSpPr>
            <a:spLocks noGrp="1"/>
          </p:cNvSpPr>
          <p:nvPr>
            <p:ph type="body" sz="quarter" idx="13" hasCustomPrompt="1"/>
          </p:nvPr>
        </p:nvSpPr>
        <p:spPr>
          <a:xfrm>
            <a:off x="2152650" y="4610100"/>
            <a:ext cx="6400800" cy="4495800"/>
          </a:xfrm>
          <a:prstGeom prst="rect">
            <a:avLst/>
          </a:prstGeom>
        </p:spPr>
        <p:txBody>
          <a:bodyPr lIns="0" tIns="0" rIns="0" bIns="0"/>
          <a:lstStyle>
            <a:lvl1pPr>
              <a:defRPr sz="2400" b="0" i="0">
                <a:latin typeface="Arial" panose="020B0604020202020204" pitchFamily="34" charset="0"/>
                <a:cs typeface="Arial" panose="020B0604020202020204" pitchFamily="34" charset="0"/>
              </a:defRPr>
            </a:lvl1pPr>
            <a:lvl2pPr>
              <a:defRPr sz="2400" b="0" i="0">
                <a:latin typeface="Arial" panose="020B0604020202020204" pitchFamily="34" charset="0"/>
                <a:cs typeface="Arial" panose="020B0604020202020204" pitchFamily="34" charset="0"/>
              </a:defRPr>
            </a:lvl2pPr>
            <a:lvl3pPr>
              <a:defRPr sz="2400" b="0" i="0">
                <a:latin typeface="Arial" panose="020B0604020202020204" pitchFamily="34" charset="0"/>
                <a:cs typeface="Arial" panose="020B0604020202020204" pitchFamily="34" charset="0"/>
              </a:defRPr>
            </a:lvl3pPr>
            <a:lvl4pPr>
              <a:defRPr sz="2400" b="0" i="0">
                <a:latin typeface="Arial" panose="020B0604020202020204" pitchFamily="34" charset="0"/>
                <a:cs typeface="Arial" panose="020B0604020202020204" pitchFamily="34" charset="0"/>
              </a:defRPr>
            </a:lvl4pPr>
            <a:lvl5pPr>
              <a:defRPr sz="24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a:solidFill>
                  <a:srgbClr val="414042"/>
                </a:solidFill>
                <a:latin typeface="Arial"/>
              </a:rPr>
              <a:t>Lorem ipsum dolor sit </a:t>
            </a:r>
            <a:r>
              <a:rPr lang="en-US" sz="2400" dirty="0" err="1">
                <a:solidFill>
                  <a:srgbClr val="414042"/>
                </a:solidFill>
                <a:latin typeface="Arial"/>
              </a:rPr>
              <a:t>amet</a:t>
            </a:r>
            <a:r>
              <a:rPr lang="en-US" sz="2400" dirty="0">
                <a:solidFill>
                  <a:srgbClr val="414042"/>
                </a:solidFill>
                <a:latin typeface="Arial"/>
              </a:rPr>
              <a:t>, </a:t>
            </a:r>
            <a:r>
              <a:rPr lang="en-US" sz="2400" dirty="0" err="1">
                <a:solidFill>
                  <a:srgbClr val="414042"/>
                </a:solidFill>
                <a:latin typeface="Arial"/>
              </a:rPr>
              <a:t>consectetur</a:t>
            </a:r>
            <a:r>
              <a:rPr lang="en-US" sz="2400" dirty="0">
                <a:solidFill>
                  <a:srgbClr val="414042"/>
                </a:solidFill>
                <a:latin typeface="Arial"/>
              </a:rPr>
              <a:t> </a:t>
            </a:r>
            <a:r>
              <a:rPr lang="en-US" sz="2400" dirty="0" err="1">
                <a:solidFill>
                  <a:srgbClr val="414042"/>
                </a:solidFill>
                <a:latin typeface="Arial"/>
              </a:rPr>
              <a:t>adipiscing</a:t>
            </a:r>
            <a:r>
              <a:rPr lang="en-US" sz="2400" dirty="0">
                <a:solidFill>
                  <a:srgbClr val="414042"/>
                </a:solidFill>
                <a:latin typeface="Arial"/>
              </a:rPr>
              <a:t> </a:t>
            </a:r>
            <a:r>
              <a:rPr lang="en-US" sz="2400" dirty="0" err="1">
                <a:solidFill>
                  <a:srgbClr val="414042"/>
                </a:solidFill>
                <a:latin typeface="Arial"/>
              </a:rPr>
              <a:t>elit</a:t>
            </a:r>
            <a:r>
              <a:rPr lang="en-US" sz="2400" dirty="0">
                <a:solidFill>
                  <a:srgbClr val="414042"/>
                </a:solidFill>
                <a:latin typeface="Arial"/>
              </a:rPr>
              <a:t>, sed do </a:t>
            </a:r>
            <a:r>
              <a:rPr lang="en-US" sz="2400" dirty="0" err="1">
                <a:solidFill>
                  <a:srgbClr val="414042"/>
                </a:solidFill>
                <a:latin typeface="Arial"/>
              </a:rPr>
              <a:t>eiusmod</a:t>
            </a:r>
            <a:r>
              <a:rPr lang="en-US" sz="2400" dirty="0">
                <a:solidFill>
                  <a:srgbClr val="414042"/>
                </a:solidFill>
                <a:latin typeface="Arial"/>
              </a:rPr>
              <a:t> </a:t>
            </a:r>
            <a:r>
              <a:rPr lang="en-US" sz="2400" dirty="0" err="1">
                <a:solidFill>
                  <a:srgbClr val="414042"/>
                </a:solidFill>
                <a:latin typeface="Arial"/>
              </a:rPr>
              <a:t>tempor</a:t>
            </a:r>
            <a:r>
              <a:rPr lang="en-US" sz="2400" dirty="0">
                <a:solidFill>
                  <a:srgbClr val="414042"/>
                </a:solidFill>
                <a:latin typeface="Arial"/>
              </a:rPr>
              <a:t> </a:t>
            </a:r>
            <a:r>
              <a:rPr lang="en-US" sz="2400" dirty="0" err="1">
                <a:solidFill>
                  <a:srgbClr val="414042"/>
                </a:solidFill>
                <a:latin typeface="Arial"/>
              </a:rPr>
              <a:t>incididunt</a:t>
            </a:r>
            <a:r>
              <a:rPr lang="en-US" sz="2400" dirty="0">
                <a:solidFill>
                  <a:srgbClr val="414042"/>
                </a:solidFill>
                <a:latin typeface="Arial"/>
              </a:rPr>
              <a:t> </a:t>
            </a:r>
            <a:r>
              <a:rPr lang="en-US" sz="2400" dirty="0" err="1">
                <a:solidFill>
                  <a:srgbClr val="414042"/>
                </a:solidFill>
                <a:latin typeface="Arial"/>
              </a:rPr>
              <a:t>ut</a:t>
            </a:r>
            <a:r>
              <a:rPr lang="en-US" sz="2400" dirty="0">
                <a:solidFill>
                  <a:srgbClr val="414042"/>
                </a:solidFill>
                <a:latin typeface="Arial"/>
              </a:rPr>
              <a:t> labore et dolore magna </a:t>
            </a:r>
            <a:r>
              <a:rPr lang="en-US" sz="2400" dirty="0" err="1">
                <a:solidFill>
                  <a:srgbClr val="414042"/>
                </a:solidFill>
                <a:latin typeface="Arial"/>
              </a:rPr>
              <a:t>aliqua</a:t>
            </a:r>
            <a:r>
              <a:rPr lang="en-US" sz="2400" dirty="0">
                <a:solidFill>
                  <a:srgbClr val="414042"/>
                </a:solidFill>
                <a:latin typeface="Arial"/>
              </a:rPr>
              <a:t>. Ut </a:t>
            </a:r>
            <a:r>
              <a:rPr lang="en-US" sz="2400" dirty="0" err="1">
                <a:solidFill>
                  <a:srgbClr val="414042"/>
                </a:solidFill>
                <a:latin typeface="Arial"/>
              </a:rPr>
              <a:t>enim</a:t>
            </a:r>
            <a:r>
              <a:rPr lang="en-US" sz="2400" dirty="0">
                <a:solidFill>
                  <a:srgbClr val="414042"/>
                </a:solidFill>
                <a:latin typeface="Arial"/>
              </a:rPr>
              <a:t> ad minim </a:t>
            </a:r>
            <a:r>
              <a:rPr lang="en-US" sz="2400" dirty="0" err="1">
                <a:solidFill>
                  <a:srgbClr val="414042"/>
                </a:solidFill>
                <a:latin typeface="Arial"/>
              </a:rPr>
              <a:t>veniam</a:t>
            </a:r>
            <a:r>
              <a:rPr lang="en-US" sz="2400" dirty="0">
                <a:solidFill>
                  <a:srgbClr val="414042"/>
                </a:solidFill>
                <a:latin typeface="Arial"/>
              </a:rPr>
              <a:t>, </a:t>
            </a:r>
            <a:r>
              <a:rPr lang="en-US" sz="2400" dirty="0" err="1">
                <a:solidFill>
                  <a:srgbClr val="414042"/>
                </a:solidFill>
                <a:latin typeface="Arial"/>
              </a:rPr>
              <a:t>quis</a:t>
            </a:r>
            <a:r>
              <a:rPr lang="en-US" sz="2400" dirty="0">
                <a:solidFill>
                  <a:srgbClr val="414042"/>
                </a:solidFill>
                <a:latin typeface="Arial"/>
              </a:rPr>
              <a:t> </a:t>
            </a:r>
            <a:r>
              <a:rPr lang="en-US" sz="2400" dirty="0" err="1">
                <a:solidFill>
                  <a:srgbClr val="414042"/>
                </a:solidFill>
                <a:latin typeface="Arial"/>
              </a:rPr>
              <a:t>nostrud</a:t>
            </a:r>
            <a:r>
              <a:rPr lang="en-US" sz="2400" dirty="0">
                <a:solidFill>
                  <a:srgbClr val="414042"/>
                </a:solidFill>
                <a:latin typeface="Arial"/>
              </a:rPr>
              <a:t> exercitation </a:t>
            </a:r>
            <a:r>
              <a:rPr lang="en-US" sz="2400" dirty="0" err="1">
                <a:solidFill>
                  <a:srgbClr val="414042"/>
                </a:solidFill>
                <a:latin typeface="Arial"/>
              </a:rPr>
              <a:t>ullamco</a:t>
            </a:r>
            <a:r>
              <a:rPr lang="en-US" sz="2400" dirty="0">
                <a:solidFill>
                  <a:srgbClr val="414042"/>
                </a:solidFill>
                <a:latin typeface="Arial"/>
              </a:rPr>
              <a:t> </a:t>
            </a:r>
            <a:r>
              <a:rPr lang="en-US" sz="2400" dirty="0" err="1">
                <a:solidFill>
                  <a:srgbClr val="414042"/>
                </a:solidFill>
                <a:latin typeface="Arial"/>
              </a:rPr>
              <a:t>laboris</a:t>
            </a:r>
            <a:r>
              <a:rPr lang="en-US" sz="2400" dirty="0">
                <a:solidFill>
                  <a:srgbClr val="414042"/>
                </a:solidFill>
                <a:latin typeface="Arial"/>
              </a:rPr>
              <a:t> nisi </a:t>
            </a:r>
            <a:r>
              <a:rPr lang="en-US" sz="2400" dirty="0" err="1">
                <a:solidFill>
                  <a:srgbClr val="414042"/>
                </a:solidFill>
                <a:latin typeface="Arial"/>
              </a:rPr>
              <a:t>ut</a:t>
            </a:r>
            <a:r>
              <a:rPr lang="en-US" sz="2400" dirty="0">
                <a:solidFill>
                  <a:srgbClr val="414042"/>
                </a:solidFill>
                <a:latin typeface="Arial"/>
              </a:rPr>
              <a:t> </a:t>
            </a:r>
            <a:r>
              <a:rPr lang="en-US" sz="2400" dirty="0" err="1">
                <a:solidFill>
                  <a:srgbClr val="414042"/>
                </a:solidFill>
                <a:latin typeface="Arial"/>
              </a:rPr>
              <a:t>aliquip</a:t>
            </a:r>
            <a:r>
              <a:rPr lang="en-US" sz="2400" dirty="0">
                <a:solidFill>
                  <a:srgbClr val="414042"/>
                </a:solidFill>
                <a:latin typeface="Arial"/>
              </a:rPr>
              <a:t> ex </a:t>
            </a:r>
            <a:r>
              <a:rPr lang="en-US" sz="2400" dirty="0" err="1">
                <a:solidFill>
                  <a:srgbClr val="414042"/>
                </a:solidFill>
                <a:latin typeface="Arial"/>
              </a:rPr>
              <a:t>ea</a:t>
            </a:r>
            <a:r>
              <a:rPr lang="en-US" sz="2400" dirty="0">
                <a:solidFill>
                  <a:srgbClr val="414042"/>
                </a:solidFill>
                <a:latin typeface="Arial"/>
              </a:rPr>
              <a:t> </a:t>
            </a:r>
            <a:r>
              <a:rPr lang="en-US" sz="2400" dirty="0" err="1">
                <a:solidFill>
                  <a:srgbClr val="414042"/>
                </a:solidFill>
                <a:latin typeface="Arial"/>
              </a:rPr>
              <a:t>commodo</a:t>
            </a:r>
            <a:r>
              <a:rPr lang="en-US" sz="2400" dirty="0">
                <a:solidFill>
                  <a:srgbClr val="414042"/>
                </a:solidFill>
                <a:latin typeface="Arial"/>
              </a:rPr>
              <a:t> </a:t>
            </a:r>
            <a:r>
              <a:rPr lang="en-US" sz="2400" dirty="0" err="1">
                <a:solidFill>
                  <a:srgbClr val="414042"/>
                </a:solidFill>
                <a:latin typeface="Arial"/>
              </a:rPr>
              <a:t>consequat</a:t>
            </a:r>
            <a:r>
              <a:rPr lang="en-US" sz="2400" dirty="0">
                <a:solidFill>
                  <a:srgbClr val="414042"/>
                </a:solidFill>
                <a:latin typeface="Arial"/>
              </a:rPr>
              <a:t>. </a:t>
            </a:r>
          </a:p>
        </p:txBody>
      </p:sp>
    </p:spTree>
    <p:extLst>
      <p:ext uri="{BB962C8B-B14F-4D97-AF65-F5344CB8AC3E}">
        <p14:creationId xmlns:p14="http://schemas.microsoft.com/office/powerpoint/2010/main" val="241659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 Photo_Left">
    <p:spTree>
      <p:nvGrpSpPr>
        <p:cNvPr id="1" name=""/>
        <p:cNvGrpSpPr/>
        <p:nvPr/>
      </p:nvGrpSpPr>
      <p:grpSpPr>
        <a:xfrm>
          <a:off x="0" y="0"/>
          <a:ext cx="0" cy="0"/>
          <a:chOff x="0" y="0"/>
          <a:chExt cx="0" cy="0"/>
        </a:xfrm>
      </p:grpSpPr>
      <p:pic>
        <p:nvPicPr>
          <p:cNvPr id="3" name="Picture 2" descr="A purple and white background&#10;&#10;Description automatically generated">
            <a:extLst>
              <a:ext uri="{FF2B5EF4-FFF2-40B4-BE49-F238E27FC236}">
                <a16:creationId xmlns:a16="http://schemas.microsoft.com/office/drawing/2014/main" id="{B175D274-BE7C-7495-85DB-EE5779B8AD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690"/>
          <a:stretch/>
        </p:blipFill>
        <p:spPr>
          <a:xfrm>
            <a:off x="6199350" y="-5443"/>
            <a:ext cx="12113936" cy="10276114"/>
          </a:xfrm>
          <a:prstGeom prst="rect">
            <a:avLst/>
          </a:prstGeom>
        </p:spPr>
      </p:pic>
      <p:sp>
        <p:nvSpPr>
          <p:cNvPr id="12" name="Text Placeholder 25">
            <a:extLst>
              <a:ext uri="{FF2B5EF4-FFF2-40B4-BE49-F238E27FC236}">
                <a16:creationId xmlns:a16="http://schemas.microsoft.com/office/drawing/2014/main" id="{B92E19BB-8A8B-7C24-B47C-2FE9FF68D09E}"/>
              </a:ext>
            </a:extLst>
          </p:cNvPr>
          <p:cNvSpPr>
            <a:spLocks noGrp="1"/>
          </p:cNvSpPr>
          <p:nvPr>
            <p:ph type="body" sz="quarter" idx="11" hasCustomPrompt="1"/>
          </p:nvPr>
        </p:nvSpPr>
        <p:spPr>
          <a:xfrm>
            <a:off x="7008857" y="1943100"/>
            <a:ext cx="6999287" cy="1077913"/>
          </a:xfrm>
          <a:prstGeom prst="rect">
            <a:avLst/>
          </a:prstGeom>
        </p:spPr>
        <p:txBody>
          <a:bodyPr lIns="0" tIns="0" rIns="0" bIns="0"/>
          <a:lstStyle>
            <a:lvl1pPr>
              <a:defRPr sz="6500" b="1" i="0">
                <a:solidFill>
                  <a:schemeClr val="tx2"/>
                </a:solidFill>
                <a:latin typeface="Arial" panose="020B0604020202020204" pitchFamily="34" charset="0"/>
                <a:cs typeface="Arial" panose="020B0604020202020204" pitchFamily="34" charset="0"/>
              </a:defRPr>
            </a:lvl1pPr>
            <a:lvl2pPr>
              <a:defRPr sz="6500" b="1" i="0">
                <a:latin typeface="Arial" panose="020B0604020202020204" pitchFamily="34" charset="0"/>
                <a:cs typeface="Arial" panose="020B0604020202020204" pitchFamily="34" charset="0"/>
              </a:defRPr>
            </a:lvl2pPr>
            <a:lvl3pPr>
              <a:defRPr sz="6500" b="1" i="0">
                <a:latin typeface="Arial" panose="020B0604020202020204" pitchFamily="34" charset="0"/>
                <a:cs typeface="Arial" panose="020B0604020202020204" pitchFamily="34" charset="0"/>
              </a:defRPr>
            </a:lvl3pPr>
            <a:lvl4pPr>
              <a:defRPr sz="6500" b="1" i="0">
                <a:latin typeface="Arial" panose="020B0604020202020204" pitchFamily="34" charset="0"/>
                <a:cs typeface="Arial" panose="020B0604020202020204" pitchFamily="34" charset="0"/>
              </a:defRPr>
            </a:lvl4pPr>
            <a:lvl5pPr>
              <a:defRPr sz="6500" b="1" i="0">
                <a:latin typeface="Arial" panose="020B0604020202020204" pitchFamily="34" charset="0"/>
                <a:cs typeface="Arial" panose="020B0604020202020204" pitchFamily="34" charset="0"/>
              </a:defRPr>
            </a:lvl5pPr>
          </a:lstStyle>
          <a:p>
            <a:pPr lvl="0"/>
            <a:r>
              <a:rPr lang="en-US" dirty="0"/>
              <a:t>Slide Title</a:t>
            </a:r>
          </a:p>
        </p:txBody>
      </p:sp>
      <p:sp>
        <p:nvSpPr>
          <p:cNvPr id="13" name="Text Placeholder 27">
            <a:extLst>
              <a:ext uri="{FF2B5EF4-FFF2-40B4-BE49-F238E27FC236}">
                <a16:creationId xmlns:a16="http://schemas.microsoft.com/office/drawing/2014/main" id="{48DCD594-EC82-4CA1-4C4B-778BAC36C7C6}"/>
              </a:ext>
            </a:extLst>
          </p:cNvPr>
          <p:cNvSpPr>
            <a:spLocks noGrp="1"/>
          </p:cNvSpPr>
          <p:nvPr>
            <p:ph type="body" sz="quarter" idx="12" hasCustomPrompt="1"/>
          </p:nvPr>
        </p:nvSpPr>
        <p:spPr>
          <a:xfrm>
            <a:off x="7008857" y="3123761"/>
            <a:ext cx="6400800" cy="1143000"/>
          </a:xfrm>
          <a:prstGeom prst="rect">
            <a:avLst/>
          </a:prstGeom>
        </p:spPr>
        <p:txBody>
          <a:bodyPr lIns="0" tIns="0" rIns="0" bIns="0"/>
          <a:lstStyle>
            <a:lvl1pPr>
              <a:defRPr sz="4500" b="0" i="0">
                <a:solidFill>
                  <a:schemeClr val="tx2"/>
                </a:solidFill>
                <a:latin typeface="Georgia" panose="02040502050405020303" pitchFamily="18" charset="0"/>
              </a:defRPr>
            </a:lvl1pPr>
            <a:lvl2pPr>
              <a:defRPr sz="4500" b="0" i="0">
                <a:latin typeface="Georgia" panose="02040502050405020303" pitchFamily="18" charset="0"/>
              </a:defRPr>
            </a:lvl2pPr>
            <a:lvl3pPr>
              <a:defRPr sz="4500" b="0" i="0">
                <a:latin typeface="Georgia" panose="02040502050405020303" pitchFamily="18" charset="0"/>
              </a:defRPr>
            </a:lvl3pPr>
            <a:lvl4pPr>
              <a:defRPr sz="4500" b="0" i="0">
                <a:latin typeface="Georgia" panose="02040502050405020303" pitchFamily="18" charset="0"/>
              </a:defRPr>
            </a:lvl4pPr>
            <a:lvl5pPr>
              <a:defRPr sz="4500" b="0" i="0">
                <a:latin typeface="Georgia" panose="02040502050405020303" pitchFamily="18" charset="0"/>
              </a:defRPr>
            </a:lvl5pPr>
          </a:lstStyle>
          <a:p>
            <a:pPr lvl="0"/>
            <a:r>
              <a:rPr lang="en-US" dirty="0"/>
              <a:t>Slide Subtitle</a:t>
            </a:r>
          </a:p>
        </p:txBody>
      </p:sp>
      <p:sp>
        <p:nvSpPr>
          <p:cNvPr id="14" name="Text Placeholder 29">
            <a:extLst>
              <a:ext uri="{FF2B5EF4-FFF2-40B4-BE49-F238E27FC236}">
                <a16:creationId xmlns:a16="http://schemas.microsoft.com/office/drawing/2014/main" id="{4D101E0E-2024-4D56-BB0D-079A1AD840D3}"/>
              </a:ext>
            </a:extLst>
          </p:cNvPr>
          <p:cNvSpPr>
            <a:spLocks noGrp="1"/>
          </p:cNvSpPr>
          <p:nvPr>
            <p:ph type="body" sz="quarter" idx="13" hasCustomPrompt="1"/>
          </p:nvPr>
        </p:nvSpPr>
        <p:spPr>
          <a:xfrm>
            <a:off x="7009558" y="4647761"/>
            <a:ext cx="6400800" cy="4495800"/>
          </a:xfrm>
          <a:prstGeom prst="rect">
            <a:avLst/>
          </a:prstGeom>
        </p:spPr>
        <p:txBody>
          <a:bodyPr lIns="0" tIns="0" rIns="0" bIns="0"/>
          <a:lstStyle>
            <a:lvl1pPr>
              <a:defRPr sz="2400" b="0" i="0">
                <a:latin typeface="Arial" panose="020B0604020202020204" pitchFamily="34" charset="0"/>
                <a:cs typeface="Arial" panose="020B0604020202020204" pitchFamily="34" charset="0"/>
              </a:defRPr>
            </a:lvl1pPr>
            <a:lvl2pPr>
              <a:defRPr sz="2400" b="0" i="0">
                <a:latin typeface="Arial" panose="020B0604020202020204" pitchFamily="34" charset="0"/>
                <a:cs typeface="Arial" panose="020B0604020202020204" pitchFamily="34" charset="0"/>
              </a:defRPr>
            </a:lvl2pPr>
            <a:lvl3pPr>
              <a:defRPr sz="2400" b="0" i="0">
                <a:latin typeface="Arial" panose="020B0604020202020204" pitchFamily="34" charset="0"/>
                <a:cs typeface="Arial" panose="020B0604020202020204" pitchFamily="34" charset="0"/>
              </a:defRPr>
            </a:lvl3pPr>
            <a:lvl4pPr>
              <a:defRPr sz="2400" b="0" i="0">
                <a:latin typeface="Arial" panose="020B0604020202020204" pitchFamily="34" charset="0"/>
                <a:cs typeface="Arial" panose="020B0604020202020204" pitchFamily="34" charset="0"/>
              </a:defRPr>
            </a:lvl4pPr>
            <a:lvl5pPr>
              <a:defRPr sz="24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a:solidFill>
                  <a:srgbClr val="414042"/>
                </a:solidFill>
                <a:latin typeface="Arial"/>
              </a:rPr>
              <a:t>Lorem ipsum dolor sit </a:t>
            </a:r>
            <a:r>
              <a:rPr lang="en-US" sz="2400" dirty="0" err="1">
                <a:solidFill>
                  <a:srgbClr val="414042"/>
                </a:solidFill>
                <a:latin typeface="Arial"/>
              </a:rPr>
              <a:t>amet</a:t>
            </a:r>
            <a:r>
              <a:rPr lang="en-US" sz="2400" dirty="0">
                <a:solidFill>
                  <a:srgbClr val="414042"/>
                </a:solidFill>
                <a:latin typeface="Arial"/>
              </a:rPr>
              <a:t>, </a:t>
            </a:r>
            <a:r>
              <a:rPr lang="en-US" sz="2400" dirty="0" err="1">
                <a:solidFill>
                  <a:srgbClr val="414042"/>
                </a:solidFill>
                <a:latin typeface="Arial"/>
              </a:rPr>
              <a:t>consectetur</a:t>
            </a:r>
            <a:r>
              <a:rPr lang="en-US" sz="2400" dirty="0">
                <a:solidFill>
                  <a:srgbClr val="414042"/>
                </a:solidFill>
                <a:latin typeface="Arial"/>
              </a:rPr>
              <a:t> </a:t>
            </a:r>
            <a:r>
              <a:rPr lang="en-US" sz="2400" dirty="0" err="1">
                <a:solidFill>
                  <a:srgbClr val="414042"/>
                </a:solidFill>
                <a:latin typeface="Arial"/>
              </a:rPr>
              <a:t>adipiscing</a:t>
            </a:r>
            <a:r>
              <a:rPr lang="en-US" sz="2400" dirty="0">
                <a:solidFill>
                  <a:srgbClr val="414042"/>
                </a:solidFill>
                <a:latin typeface="Arial"/>
              </a:rPr>
              <a:t> </a:t>
            </a:r>
            <a:r>
              <a:rPr lang="en-US" sz="2400" dirty="0" err="1">
                <a:solidFill>
                  <a:srgbClr val="414042"/>
                </a:solidFill>
                <a:latin typeface="Arial"/>
              </a:rPr>
              <a:t>elit</a:t>
            </a:r>
            <a:r>
              <a:rPr lang="en-US" sz="2400" dirty="0">
                <a:solidFill>
                  <a:srgbClr val="414042"/>
                </a:solidFill>
                <a:latin typeface="Arial"/>
              </a:rPr>
              <a:t>, sed do </a:t>
            </a:r>
            <a:r>
              <a:rPr lang="en-US" sz="2400" dirty="0" err="1">
                <a:solidFill>
                  <a:srgbClr val="414042"/>
                </a:solidFill>
                <a:latin typeface="Arial"/>
              </a:rPr>
              <a:t>eiusmod</a:t>
            </a:r>
            <a:r>
              <a:rPr lang="en-US" sz="2400" dirty="0">
                <a:solidFill>
                  <a:srgbClr val="414042"/>
                </a:solidFill>
                <a:latin typeface="Arial"/>
              </a:rPr>
              <a:t> </a:t>
            </a:r>
            <a:r>
              <a:rPr lang="en-US" sz="2400" dirty="0" err="1">
                <a:solidFill>
                  <a:srgbClr val="414042"/>
                </a:solidFill>
                <a:latin typeface="Arial"/>
              </a:rPr>
              <a:t>tempor</a:t>
            </a:r>
            <a:r>
              <a:rPr lang="en-US" sz="2400" dirty="0">
                <a:solidFill>
                  <a:srgbClr val="414042"/>
                </a:solidFill>
                <a:latin typeface="Arial"/>
              </a:rPr>
              <a:t> </a:t>
            </a:r>
            <a:r>
              <a:rPr lang="en-US" sz="2400" dirty="0" err="1">
                <a:solidFill>
                  <a:srgbClr val="414042"/>
                </a:solidFill>
                <a:latin typeface="Arial"/>
              </a:rPr>
              <a:t>incididunt</a:t>
            </a:r>
            <a:r>
              <a:rPr lang="en-US" sz="2400" dirty="0">
                <a:solidFill>
                  <a:srgbClr val="414042"/>
                </a:solidFill>
                <a:latin typeface="Arial"/>
              </a:rPr>
              <a:t> </a:t>
            </a:r>
            <a:r>
              <a:rPr lang="en-US" sz="2400" dirty="0" err="1">
                <a:solidFill>
                  <a:srgbClr val="414042"/>
                </a:solidFill>
                <a:latin typeface="Arial"/>
              </a:rPr>
              <a:t>ut</a:t>
            </a:r>
            <a:r>
              <a:rPr lang="en-US" sz="2400" dirty="0">
                <a:solidFill>
                  <a:srgbClr val="414042"/>
                </a:solidFill>
                <a:latin typeface="Arial"/>
              </a:rPr>
              <a:t> labore et dolore magna </a:t>
            </a:r>
            <a:r>
              <a:rPr lang="en-US" sz="2400" dirty="0" err="1">
                <a:solidFill>
                  <a:srgbClr val="414042"/>
                </a:solidFill>
                <a:latin typeface="Arial"/>
              </a:rPr>
              <a:t>aliqua</a:t>
            </a:r>
            <a:r>
              <a:rPr lang="en-US" sz="2400" dirty="0">
                <a:solidFill>
                  <a:srgbClr val="414042"/>
                </a:solidFill>
                <a:latin typeface="Arial"/>
              </a:rPr>
              <a:t>. Ut </a:t>
            </a:r>
            <a:r>
              <a:rPr lang="en-US" sz="2400" dirty="0" err="1">
                <a:solidFill>
                  <a:srgbClr val="414042"/>
                </a:solidFill>
                <a:latin typeface="Arial"/>
              </a:rPr>
              <a:t>enim</a:t>
            </a:r>
            <a:r>
              <a:rPr lang="en-US" sz="2400" dirty="0">
                <a:solidFill>
                  <a:srgbClr val="414042"/>
                </a:solidFill>
                <a:latin typeface="Arial"/>
              </a:rPr>
              <a:t> ad minim </a:t>
            </a:r>
            <a:r>
              <a:rPr lang="en-US" sz="2400" dirty="0" err="1">
                <a:solidFill>
                  <a:srgbClr val="414042"/>
                </a:solidFill>
                <a:latin typeface="Arial"/>
              </a:rPr>
              <a:t>veniam</a:t>
            </a:r>
            <a:r>
              <a:rPr lang="en-US" sz="2400" dirty="0">
                <a:solidFill>
                  <a:srgbClr val="414042"/>
                </a:solidFill>
                <a:latin typeface="Arial"/>
              </a:rPr>
              <a:t>, </a:t>
            </a:r>
            <a:r>
              <a:rPr lang="en-US" sz="2400" dirty="0" err="1">
                <a:solidFill>
                  <a:srgbClr val="414042"/>
                </a:solidFill>
                <a:latin typeface="Arial"/>
              </a:rPr>
              <a:t>quis</a:t>
            </a:r>
            <a:r>
              <a:rPr lang="en-US" sz="2400" dirty="0">
                <a:solidFill>
                  <a:srgbClr val="414042"/>
                </a:solidFill>
                <a:latin typeface="Arial"/>
              </a:rPr>
              <a:t> </a:t>
            </a:r>
            <a:r>
              <a:rPr lang="en-US" sz="2400" dirty="0" err="1">
                <a:solidFill>
                  <a:srgbClr val="414042"/>
                </a:solidFill>
                <a:latin typeface="Arial"/>
              </a:rPr>
              <a:t>nostrud</a:t>
            </a:r>
            <a:r>
              <a:rPr lang="en-US" sz="2400" dirty="0">
                <a:solidFill>
                  <a:srgbClr val="414042"/>
                </a:solidFill>
                <a:latin typeface="Arial"/>
              </a:rPr>
              <a:t> exercitation </a:t>
            </a:r>
            <a:r>
              <a:rPr lang="en-US" sz="2400" dirty="0" err="1">
                <a:solidFill>
                  <a:srgbClr val="414042"/>
                </a:solidFill>
                <a:latin typeface="Arial"/>
              </a:rPr>
              <a:t>ullamco</a:t>
            </a:r>
            <a:r>
              <a:rPr lang="en-US" sz="2400" dirty="0">
                <a:solidFill>
                  <a:srgbClr val="414042"/>
                </a:solidFill>
                <a:latin typeface="Arial"/>
              </a:rPr>
              <a:t> </a:t>
            </a:r>
            <a:r>
              <a:rPr lang="en-US" sz="2400" dirty="0" err="1">
                <a:solidFill>
                  <a:srgbClr val="414042"/>
                </a:solidFill>
                <a:latin typeface="Arial"/>
              </a:rPr>
              <a:t>laboris</a:t>
            </a:r>
            <a:r>
              <a:rPr lang="en-US" sz="2400" dirty="0">
                <a:solidFill>
                  <a:srgbClr val="414042"/>
                </a:solidFill>
                <a:latin typeface="Arial"/>
              </a:rPr>
              <a:t> nisi </a:t>
            </a:r>
            <a:r>
              <a:rPr lang="en-US" sz="2400" dirty="0" err="1">
                <a:solidFill>
                  <a:srgbClr val="414042"/>
                </a:solidFill>
                <a:latin typeface="Arial"/>
              </a:rPr>
              <a:t>ut</a:t>
            </a:r>
            <a:r>
              <a:rPr lang="en-US" sz="2400" dirty="0">
                <a:solidFill>
                  <a:srgbClr val="414042"/>
                </a:solidFill>
                <a:latin typeface="Arial"/>
              </a:rPr>
              <a:t> </a:t>
            </a:r>
            <a:r>
              <a:rPr lang="en-US" sz="2400" dirty="0" err="1">
                <a:solidFill>
                  <a:srgbClr val="414042"/>
                </a:solidFill>
                <a:latin typeface="Arial"/>
              </a:rPr>
              <a:t>aliquip</a:t>
            </a:r>
            <a:r>
              <a:rPr lang="en-US" sz="2400" dirty="0">
                <a:solidFill>
                  <a:srgbClr val="414042"/>
                </a:solidFill>
                <a:latin typeface="Arial"/>
              </a:rPr>
              <a:t> ex </a:t>
            </a:r>
            <a:r>
              <a:rPr lang="en-US" sz="2400" dirty="0" err="1">
                <a:solidFill>
                  <a:srgbClr val="414042"/>
                </a:solidFill>
                <a:latin typeface="Arial"/>
              </a:rPr>
              <a:t>ea</a:t>
            </a:r>
            <a:r>
              <a:rPr lang="en-US" sz="2400" dirty="0">
                <a:solidFill>
                  <a:srgbClr val="414042"/>
                </a:solidFill>
                <a:latin typeface="Arial"/>
              </a:rPr>
              <a:t> </a:t>
            </a:r>
            <a:r>
              <a:rPr lang="en-US" sz="2400" dirty="0" err="1">
                <a:solidFill>
                  <a:srgbClr val="414042"/>
                </a:solidFill>
                <a:latin typeface="Arial"/>
              </a:rPr>
              <a:t>commodo</a:t>
            </a:r>
            <a:r>
              <a:rPr lang="en-US" sz="2400" dirty="0">
                <a:solidFill>
                  <a:srgbClr val="414042"/>
                </a:solidFill>
                <a:latin typeface="Arial"/>
              </a:rPr>
              <a:t> </a:t>
            </a:r>
            <a:r>
              <a:rPr lang="en-US" sz="2400" dirty="0" err="1">
                <a:solidFill>
                  <a:srgbClr val="414042"/>
                </a:solidFill>
                <a:latin typeface="Arial"/>
              </a:rPr>
              <a:t>consequat</a:t>
            </a:r>
            <a:r>
              <a:rPr lang="en-US" sz="2400" dirty="0">
                <a:solidFill>
                  <a:srgbClr val="414042"/>
                </a:solidFill>
                <a:latin typeface="Arial"/>
              </a:rPr>
              <a:t>. </a:t>
            </a:r>
          </a:p>
        </p:txBody>
      </p:sp>
      <p:sp>
        <p:nvSpPr>
          <p:cNvPr id="16" name="Picture Placeholder 15">
            <a:extLst>
              <a:ext uri="{FF2B5EF4-FFF2-40B4-BE49-F238E27FC236}">
                <a16:creationId xmlns:a16="http://schemas.microsoft.com/office/drawing/2014/main" id="{42A3425F-B410-D7BB-CA3C-658A3378613F}"/>
              </a:ext>
            </a:extLst>
          </p:cNvPr>
          <p:cNvSpPr>
            <a:spLocks noGrp="1"/>
          </p:cNvSpPr>
          <p:nvPr>
            <p:ph type="pic" sz="quarter" idx="14"/>
          </p:nvPr>
        </p:nvSpPr>
        <p:spPr>
          <a:xfrm>
            <a:off x="27150" y="-5443"/>
            <a:ext cx="6172200" cy="10287000"/>
          </a:xfrm>
          <a:prstGeom prst="rect">
            <a:avLst/>
          </a:prstGeom>
        </p:spPr>
        <p:txBody>
          <a:bodyPr/>
          <a:lstStyle/>
          <a:p>
            <a:endParaRPr lang="en-US" dirty="0"/>
          </a:p>
        </p:txBody>
      </p:sp>
    </p:spTree>
    <p:extLst>
      <p:ext uri="{BB962C8B-B14F-4D97-AF65-F5344CB8AC3E}">
        <p14:creationId xmlns:p14="http://schemas.microsoft.com/office/powerpoint/2010/main" val="112758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Headings Layout">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9862467D-766D-03E6-3C35-A08884A10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5" name="Text Placeholder 25">
            <a:extLst>
              <a:ext uri="{FF2B5EF4-FFF2-40B4-BE49-F238E27FC236}">
                <a16:creationId xmlns:a16="http://schemas.microsoft.com/office/drawing/2014/main" id="{C261D9C7-D9E3-3D9E-482F-135AD117E08F}"/>
              </a:ext>
            </a:extLst>
          </p:cNvPr>
          <p:cNvSpPr>
            <a:spLocks noGrp="1"/>
          </p:cNvSpPr>
          <p:nvPr>
            <p:ph type="body" sz="quarter" idx="11" hasCustomPrompt="1"/>
          </p:nvPr>
        </p:nvSpPr>
        <p:spPr>
          <a:xfrm>
            <a:off x="1992313" y="1997687"/>
            <a:ext cx="6999287" cy="1077913"/>
          </a:xfrm>
          <a:prstGeom prst="rect">
            <a:avLst/>
          </a:prstGeom>
        </p:spPr>
        <p:txBody>
          <a:bodyPr lIns="0" tIns="0" rIns="0" bIns="0"/>
          <a:lstStyle>
            <a:lvl1pPr>
              <a:defRPr sz="6500" b="1" i="0">
                <a:solidFill>
                  <a:schemeClr val="tx2"/>
                </a:solidFill>
                <a:latin typeface="Arial" panose="020B0604020202020204" pitchFamily="34" charset="0"/>
                <a:cs typeface="Arial" panose="020B0604020202020204" pitchFamily="34" charset="0"/>
              </a:defRPr>
            </a:lvl1pPr>
            <a:lvl2pPr>
              <a:defRPr sz="6500" b="1" i="0">
                <a:latin typeface="Arial" panose="020B0604020202020204" pitchFamily="34" charset="0"/>
                <a:cs typeface="Arial" panose="020B0604020202020204" pitchFamily="34" charset="0"/>
              </a:defRPr>
            </a:lvl2pPr>
            <a:lvl3pPr>
              <a:defRPr sz="6500" b="1" i="0">
                <a:latin typeface="Arial" panose="020B0604020202020204" pitchFamily="34" charset="0"/>
                <a:cs typeface="Arial" panose="020B0604020202020204" pitchFamily="34" charset="0"/>
              </a:defRPr>
            </a:lvl3pPr>
            <a:lvl4pPr>
              <a:defRPr sz="6500" b="1" i="0">
                <a:latin typeface="Arial" panose="020B0604020202020204" pitchFamily="34" charset="0"/>
                <a:cs typeface="Arial" panose="020B0604020202020204" pitchFamily="34" charset="0"/>
              </a:defRPr>
            </a:lvl4pPr>
            <a:lvl5pPr>
              <a:defRPr sz="6500" b="1" i="0">
                <a:latin typeface="Arial" panose="020B0604020202020204" pitchFamily="34" charset="0"/>
                <a:cs typeface="Arial" panose="020B0604020202020204" pitchFamily="34" charset="0"/>
              </a:defRPr>
            </a:lvl5pPr>
          </a:lstStyle>
          <a:p>
            <a:pPr lvl="0"/>
            <a:r>
              <a:rPr lang="en-US" dirty="0"/>
              <a:t>Slide Title</a:t>
            </a:r>
          </a:p>
        </p:txBody>
      </p:sp>
      <p:sp>
        <p:nvSpPr>
          <p:cNvPr id="16" name="Text Placeholder 27">
            <a:extLst>
              <a:ext uri="{FF2B5EF4-FFF2-40B4-BE49-F238E27FC236}">
                <a16:creationId xmlns:a16="http://schemas.microsoft.com/office/drawing/2014/main" id="{37C1BF59-594A-C590-D3F4-4C675E05145B}"/>
              </a:ext>
            </a:extLst>
          </p:cNvPr>
          <p:cNvSpPr>
            <a:spLocks noGrp="1"/>
          </p:cNvSpPr>
          <p:nvPr>
            <p:ph type="body" sz="quarter" idx="12" hasCustomPrompt="1"/>
          </p:nvPr>
        </p:nvSpPr>
        <p:spPr>
          <a:xfrm>
            <a:off x="2139816" y="4172818"/>
            <a:ext cx="6400800" cy="1143000"/>
          </a:xfrm>
          <a:prstGeom prst="rect">
            <a:avLst/>
          </a:prstGeom>
        </p:spPr>
        <p:txBody>
          <a:bodyPr lIns="0" tIns="0" rIns="0" bIns="0"/>
          <a:lstStyle>
            <a:lvl1pPr>
              <a:defRPr sz="4500" b="0" i="0">
                <a:solidFill>
                  <a:schemeClr val="tx2"/>
                </a:solidFill>
                <a:latin typeface="Georgia" panose="02040502050405020303" pitchFamily="18" charset="0"/>
              </a:defRPr>
            </a:lvl1pPr>
            <a:lvl2pPr>
              <a:defRPr sz="4500" b="0" i="0">
                <a:latin typeface="Georgia" panose="02040502050405020303" pitchFamily="18" charset="0"/>
              </a:defRPr>
            </a:lvl2pPr>
            <a:lvl3pPr>
              <a:defRPr sz="4500" b="0" i="0">
                <a:latin typeface="Georgia" panose="02040502050405020303" pitchFamily="18" charset="0"/>
              </a:defRPr>
            </a:lvl3pPr>
            <a:lvl4pPr>
              <a:defRPr sz="4500" b="0" i="0">
                <a:latin typeface="Georgia" panose="02040502050405020303" pitchFamily="18" charset="0"/>
              </a:defRPr>
            </a:lvl4pPr>
            <a:lvl5pPr>
              <a:defRPr sz="4500" b="0" i="0">
                <a:latin typeface="Georgia" panose="02040502050405020303" pitchFamily="18" charset="0"/>
              </a:defRPr>
            </a:lvl5pPr>
          </a:lstStyle>
          <a:p>
            <a:pPr lvl="0"/>
            <a:r>
              <a:rPr lang="en-US" dirty="0"/>
              <a:t>Heading 1</a:t>
            </a:r>
          </a:p>
        </p:txBody>
      </p:sp>
      <p:sp>
        <p:nvSpPr>
          <p:cNvPr id="17" name="Text Placeholder 29">
            <a:extLst>
              <a:ext uri="{FF2B5EF4-FFF2-40B4-BE49-F238E27FC236}">
                <a16:creationId xmlns:a16="http://schemas.microsoft.com/office/drawing/2014/main" id="{CEC98CB5-6E94-6290-5709-316E5FF26044}"/>
              </a:ext>
            </a:extLst>
          </p:cNvPr>
          <p:cNvSpPr>
            <a:spLocks noGrp="1"/>
          </p:cNvSpPr>
          <p:nvPr>
            <p:ph type="body" sz="quarter" idx="13" hasCustomPrompt="1"/>
          </p:nvPr>
        </p:nvSpPr>
        <p:spPr>
          <a:xfrm>
            <a:off x="2172473" y="5502456"/>
            <a:ext cx="6400800" cy="3527244"/>
          </a:xfrm>
          <a:prstGeom prst="rect">
            <a:avLst/>
          </a:prstGeom>
        </p:spPr>
        <p:txBody>
          <a:bodyPr lIns="0" tIns="0" rIns="0" bIns="0"/>
          <a:lstStyle>
            <a:lvl1pPr>
              <a:defRPr sz="2400" b="0" i="0">
                <a:latin typeface="Arial" panose="020B0604020202020204" pitchFamily="34" charset="0"/>
                <a:cs typeface="Arial" panose="020B0604020202020204" pitchFamily="34" charset="0"/>
              </a:defRPr>
            </a:lvl1pPr>
            <a:lvl2pPr>
              <a:defRPr sz="2400" b="0" i="0">
                <a:latin typeface="Arial" panose="020B0604020202020204" pitchFamily="34" charset="0"/>
                <a:cs typeface="Arial" panose="020B0604020202020204" pitchFamily="34" charset="0"/>
              </a:defRPr>
            </a:lvl2pPr>
            <a:lvl3pPr>
              <a:defRPr sz="2400" b="0" i="0">
                <a:latin typeface="Arial" panose="020B0604020202020204" pitchFamily="34" charset="0"/>
                <a:cs typeface="Arial" panose="020B0604020202020204" pitchFamily="34" charset="0"/>
              </a:defRPr>
            </a:lvl3pPr>
            <a:lvl4pPr>
              <a:defRPr sz="2400" b="0" i="0">
                <a:latin typeface="Arial" panose="020B0604020202020204" pitchFamily="34" charset="0"/>
                <a:cs typeface="Arial" panose="020B0604020202020204" pitchFamily="34" charset="0"/>
              </a:defRPr>
            </a:lvl4pPr>
            <a:lvl5pPr>
              <a:defRPr sz="24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a:solidFill>
                  <a:srgbClr val="414042"/>
                </a:solidFill>
                <a:latin typeface="Arial"/>
              </a:rPr>
              <a:t>Lorem ipsum dolor sit </a:t>
            </a:r>
            <a:r>
              <a:rPr lang="en-US" sz="2400" dirty="0" err="1">
                <a:solidFill>
                  <a:srgbClr val="414042"/>
                </a:solidFill>
                <a:latin typeface="Arial"/>
              </a:rPr>
              <a:t>amet</a:t>
            </a:r>
            <a:r>
              <a:rPr lang="en-US" sz="2400" dirty="0">
                <a:solidFill>
                  <a:srgbClr val="414042"/>
                </a:solidFill>
                <a:latin typeface="Arial"/>
              </a:rPr>
              <a:t>, </a:t>
            </a:r>
            <a:r>
              <a:rPr lang="en-US" sz="2400" dirty="0" err="1">
                <a:solidFill>
                  <a:srgbClr val="414042"/>
                </a:solidFill>
                <a:latin typeface="Arial"/>
              </a:rPr>
              <a:t>consectetur</a:t>
            </a:r>
            <a:r>
              <a:rPr lang="en-US" sz="2400" dirty="0">
                <a:solidFill>
                  <a:srgbClr val="414042"/>
                </a:solidFill>
                <a:latin typeface="Arial"/>
              </a:rPr>
              <a:t> </a:t>
            </a:r>
            <a:r>
              <a:rPr lang="en-US" sz="2400" dirty="0" err="1">
                <a:solidFill>
                  <a:srgbClr val="414042"/>
                </a:solidFill>
                <a:latin typeface="Arial"/>
              </a:rPr>
              <a:t>adipiscing</a:t>
            </a:r>
            <a:r>
              <a:rPr lang="en-US" sz="2400" dirty="0">
                <a:solidFill>
                  <a:srgbClr val="414042"/>
                </a:solidFill>
                <a:latin typeface="Arial"/>
              </a:rPr>
              <a:t> </a:t>
            </a:r>
            <a:r>
              <a:rPr lang="en-US" sz="2400" dirty="0" err="1">
                <a:solidFill>
                  <a:srgbClr val="414042"/>
                </a:solidFill>
                <a:latin typeface="Arial"/>
              </a:rPr>
              <a:t>elit</a:t>
            </a:r>
            <a:r>
              <a:rPr lang="en-US" sz="2400" dirty="0">
                <a:solidFill>
                  <a:srgbClr val="414042"/>
                </a:solidFill>
                <a:latin typeface="Arial"/>
              </a:rPr>
              <a:t>, sed do </a:t>
            </a:r>
            <a:r>
              <a:rPr lang="en-US" sz="2400" dirty="0" err="1">
                <a:solidFill>
                  <a:srgbClr val="414042"/>
                </a:solidFill>
                <a:latin typeface="Arial"/>
              </a:rPr>
              <a:t>eiusmod</a:t>
            </a:r>
            <a:r>
              <a:rPr lang="en-US" sz="2400" dirty="0">
                <a:solidFill>
                  <a:srgbClr val="414042"/>
                </a:solidFill>
                <a:latin typeface="Arial"/>
              </a:rPr>
              <a:t> </a:t>
            </a:r>
            <a:r>
              <a:rPr lang="en-US" sz="2400" dirty="0" err="1">
                <a:solidFill>
                  <a:srgbClr val="414042"/>
                </a:solidFill>
                <a:latin typeface="Arial"/>
              </a:rPr>
              <a:t>tempor</a:t>
            </a:r>
            <a:r>
              <a:rPr lang="en-US" sz="2400" dirty="0">
                <a:solidFill>
                  <a:srgbClr val="414042"/>
                </a:solidFill>
                <a:latin typeface="Arial"/>
              </a:rPr>
              <a:t> </a:t>
            </a:r>
            <a:r>
              <a:rPr lang="en-US" sz="2400" dirty="0" err="1">
                <a:solidFill>
                  <a:srgbClr val="414042"/>
                </a:solidFill>
                <a:latin typeface="Arial"/>
              </a:rPr>
              <a:t>incididunt</a:t>
            </a:r>
            <a:r>
              <a:rPr lang="en-US" sz="2400" dirty="0">
                <a:solidFill>
                  <a:srgbClr val="414042"/>
                </a:solidFill>
                <a:latin typeface="Arial"/>
              </a:rPr>
              <a:t> </a:t>
            </a:r>
            <a:r>
              <a:rPr lang="en-US" sz="2400" dirty="0" err="1">
                <a:solidFill>
                  <a:srgbClr val="414042"/>
                </a:solidFill>
                <a:latin typeface="Arial"/>
              </a:rPr>
              <a:t>ut</a:t>
            </a:r>
            <a:r>
              <a:rPr lang="en-US" sz="2400" dirty="0">
                <a:solidFill>
                  <a:srgbClr val="414042"/>
                </a:solidFill>
                <a:latin typeface="Arial"/>
              </a:rPr>
              <a:t> labore et dolore magna </a:t>
            </a:r>
            <a:r>
              <a:rPr lang="en-US" sz="2400" dirty="0" err="1">
                <a:solidFill>
                  <a:srgbClr val="414042"/>
                </a:solidFill>
                <a:latin typeface="Arial"/>
              </a:rPr>
              <a:t>aliqua</a:t>
            </a:r>
            <a:r>
              <a:rPr lang="en-US" sz="2400" dirty="0">
                <a:solidFill>
                  <a:srgbClr val="414042"/>
                </a:solidFill>
                <a:latin typeface="Arial"/>
              </a:rPr>
              <a:t>. Ut </a:t>
            </a:r>
            <a:r>
              <a:rPr lang="en-US" sz="2400" dirty="0" err="1">
                <a:solidFill>
                  <a:srgbClr val="414042"/>
                </a:solidFill>
                <a:latin typeface="Arial"/>
              </a:rPr>
              <a:t>enim</a:t>
            </a:r>
            <a:r>
              <a:rPr lang="en-US" sz="2400" dirty="0">
                <a:solidFill>
                  <a:srgbClr val="414042"/>
                </a:solidFill>
                <a:latin typeface="Arial"/>
              </a:rPr>
              <a:t> ad minim </a:t>
            </a:r>
            <a:r>
              <a:rPr lang="en-US" sz="2400" dirty="0" err="1">
                <a:solidFill>
                  <a:srgbClr val="414042"/>
                </a:solidFill>
                <a:latin typeface="Arial"/>
              </a:rPr>
              <a:t>veniam</a:t>
            </a:r>
            <a:r>
              <a:rPr lang="en-US" sz="2400" dirty="0">
                <a:solidFill>
                  <a:srgbClr val="414042"/>
                </a:solidFill>
                <a:latin typeface="Arial"/>
              </a:rPr>
              <a:t>, </a:t>
            </a:r>
            <a:r>
              <a:rPr lang="en-US" sz="2400" dirty="0" err="1">
                <a:solidFill>
                  <a:srgbClr val="414042"/>
                </a:solidFill>
                <a:latin typeface="Arial"/>
              </a:rPr>
              <a:t>quis</a:t>
            </a:r>
            <a:r>
              <a:rPr lang="en-US" sz="2400" dirty="0">
                <a:solidFill>
                  <a:srgbClr val="414042"/>
                </a:solidFill>
                <a:latin typeface="Arial"/>
              </a:rPr>
              <a:t> </a:t>
            </a:r>
            <a:r>
              <a:rPr lang="en-US" sz="2400" dirty="0" err="1">
                <a:solidFill>
                  <a:srgbClr val="414042"/>
                </a:solidFill>
                <a:latin typeface="Arial"/>
              </a:rPr>
              <a:t>nostrud</a:t>
            </a:r>
            <a:r>
              <a:rPr lang="en-US" sz="2400" dirty="0">
                <a:solidFill>
                  <a:srgbClr val="414042"/>
                </a:solidFill>
                <a:latin typeface="Arial"/>
              </a:rPr>
              <a:t> exercitation </a:t>
            </a:r>
            <a:r>
              <a:rPr lang="en-US" sz="2400" dirty="0" err="1">
                <a:solidFill>
                  <a:srgbClr val="414042"/>
                </a:solidFill>
                <a:latin typeface="Arial"/>
              </a:rPr>
              <a:t>ullamco</a:t>
            </a:r>
            <a:r>
              <a:rPr lang="en-US" sz="2400" dirty="0">
                <a:solidFill>
                  <a:srgbClr val="414042"/>
                </a:solidFill>
                <a:latin typeface="Arial"/>
              </a:rPr>
              <a:t> </a:t>
            </a:r>
            <a:r>
              <a:rPr lang="en-US" sz="2400" dirty="0" err="1">
                <a:solidFill>
                  <a:srgbClr val="414042"/>
                </a:solidFill>
                <a:latin typeface="Arial"/>
              </a:rPr>
              <a:t>laboris</a:t>
            </a:r>
            <a:r>
              <a:rPr lang="en-US" sz="2400" dirty="0">
                <a:solidFill>
                  <a:srgbClr val="414042"/>
                </a:solidFill>
                <a:latin typeface="Arial"/>
              </a:rPr>
              <a:t> nisi </a:t>
            </a:r>
            <a:r>
              <a:rPr lang="en-US" sz="2400" dirty="0" err="1">
                <a:solidFill>
                  <a:srgbClr val="414042"/>
                </a:solidFill>
                <a:latin typeface="Arial"/>
              </a:rPr>
              <a:t>ut</a:t>
            </a:r>
            <a:r>
              <a:rPr lang="en-US" sz="2400" dirty="0">
                <a:solidFill>
                  <a:srgbClr val="414042"/>
                </a:solidFill>
                <a:latin typeface="Arial"/>
              </a:rPr>
              <a:t> </a:t>
            </a:r>
            <a:r>
              <a:rPr lang="en-US" sz="2400" dirty="0" err="1">
                <a:solidFill>
                  <a:srgbClr val="414042"/>
                </a:solidFill>
                <a:latin typeface="Arial"/>
              </a:rPr>
              <a:t>aliquip</a:t>
            </a:r>
            <a:r>
              <a:rPr lang="en-US" sz="2400" dirty="0">
                <a:solidFill>
                  <a:srgbClr val="414042"/>
                </a:solidFill>
                <a:latin typeface="Arial"/>
              </a:rPr>
              <a:t> ex </a:t>
            </a:r>
            <a:r>
              <a:rPr lang="en-US" sz="2400" dirty="0" err="1">
                <a:solidFill>
                  <a:srgbClr val="414042"/>
                </a:solidFill>
                <a:latin typeface="Arial"/>
              </a:rPr>
              <a:t>ea</a:t>
            </a:r>
            <a:r>
              <a:rPr lang="en-US" sz="2400" dirty="0">
                <a:solidFill>
                  <a:srgbClr val="414042"/>
                </a:solidFill>
                <a:latin typeface="Arial"/>
              </a:rPr>
              <a:t> </a:t>
            </a:r>
            <a:r>
              <a:rPr lang="en-US" sz="2400" dirty="0" err="1">
                <a:solidFill>
                  <a:srgbClr val="414042"/>
                </a:solidFill>
                <a:latin typeface="Arial"/>
              </a:rPr>
              <a:t>commodo</a:t>
            </a:r>
            <a:r>
              <a:rPr lang="en-US" sz="2400" dirty="0">
                <a:solidFill>
                  <a:srgbClr val="414042"/>
                </a:solidFill>
                <a:latin typeface="Arial"/>
              </a:rPr>
              <a:t> </a:t>
            </a:r>
            <a:r>
              <a:rPr lang="en-US" sz="2400" dirty="0" err="1">
                <a:solidFill>
                  <a:srgbClr val="414042"/>
                </a:solidFill>
                <a:latin typeface="Arial"/>
              </a:rPr>
              <a:t>consequat</a:t>
            </a:r>
            <a:r>
              <a:rPr lang="en-US" sz="2400" dirty="0">
                <a:solidFill>
                  <a:srgbClr val="414042"/>
                </a:solidFill>
                <a:latin typeface="Arial"/>
              </a:rPr>
              <a:t>. </a:t>
            </a:r>
          </a:p>
        </p:txBody>
      </p:sp>
      <p:sp>
        <p:nvSpPr>
          <p:cNvPr id="20" name="Text Placeholder 27">
            <a:extLst>
              <a:ext uri="{FF2B5EF4-FFF2-40B4-BE49-F238E27FC236}">
                <a16:creationId xmlns:a16="http://schemas.microsoft.com/office/drawing/2014/main" id="{9AF8196B-CEBF-A89F-2DD3-0CA878B8593C}"/>
              </a:ext>
            </a:extLst>
          </p:cNvPr>
          <p:cNvSpPr>
            <a:spLocks noGrp="1"/>
          </p:cNvSpPr>
          <p:nvPr>
            <p:ph type="body" sz="quarter" idx="14" hasCustomPrompt="1"/>
          </p:nvPr>
        </p:nvSpPr>
        <p:spPr>
          <a:xfrm>
            <a:off x="9906000" y="4172818"/>
            <a:ext cx="6400800" cy="1143000"/>
          </a:xfrm>
          <a:prstGeom prst="rect">
            <a:avLst/>
          </a:prstGeom>
        </p:spPr>
        <p:txBody>
          <a:bodyPr lIns="0" tIns="0" rIns="0" bIns="0"/>
          <a:lstStyle>
            <a:lvl1pPr>
              <a:defRPr sz="4500" b="0" i="0">
                <a:solidFill>
                  <a:schemeClr val="tx2"/>
                </a:solidFill>
                <a:latin typeface="Georgia" panose="02040502050405020303" pitchFamily="18" charset="0"/>
              </a:defRPr>
            </a:lvl1pPr>
            <a:lvl2pPr>
              <a:defRPr sz="4500" b="0" i="0">
                <a:latin typeface="Georgia" panose="02040502050405020303" pitchFamily="18" charset="0"/>
              </a:defRPr>
            </a:lvl2pPr>
            <a:lvl3pPr>
              <a:defRPr sz="4500" b="0" i="0">
                <a:latin typeface="Georgia" panose="02040502050405020303" pitchFamily="18" charset="0"/>
              </a:defRPr>
            </a:lvl3pPr>
            <a:lvl4pPr>
              <a:defRPr sz="4500" b="0" i="0">
                <a:latin typeface="Georgia" panose="02040502050405020303" pitchFamily="18" charset="0"/>
              </a:defRPr>
            </a:lvl4pPr>
            <a:lvl5pPr>
              <a:defRPr sz="4500" b="0" i="0">
                <a:latin typeface="Georgia" panose="02040502050405020303" pitchFamily="18" charset="0"/>
              </a:defRPr>
            </a:lvl5pPr>
          </a:lstStyle>
          <a:p>
            <a:pPr lvl="0"/>
            <a:r>
              <a:rPr lang="en-US" dirty="0"/>
              <a:t>Heading 2</a:t>
            </a:r>
          </a:p>
        </p:txBody>
      </p:sp>
      <p:sp>
        <p:nvSpPr>
          <p:cNvPr id="21" name="Text Placeholder 29">
            <a:extLst>
              <a:ext uri="{FF2B5EF4-FFF2-40B4-BE49-F238E27FC236}">
                <a16:creationId xmlns:a16="http://schemas.microsoft.com/office/drawing/2014/main" id="{80E09B86-4BCD-7B00-DE49-D0A52BBF22C3}"/>
              </a:ext>
            </a:extLst>
          </p:cNvPr>
          <p:cNvSpPr>
            <a:spLocks noGrp="1"/>
          </p:cNvSpPr>
          <p:nvPr>
            <p:ph type="body" sz="quarter" idx="15" hasCustomPrompt="1"/>
          </p:nvPr>
        </p:nvSpPr>
        <p:spPr>
          <a:xfrm>
            <a:off x="9938657" y="5502456"/>
            <a:ext cx="6400800" cy="3527244"/>
          </a:xfrm>
          <a:prstGeom prst="rect">
            <a:avLst/>
          </a:prstGeom>
        </p:spPr>
        <p:txBody>
          <a:bodyPr lIns="0" tIns="0" rIns="0" bIns="0"/>
          <a:lstStyle>
            <a:lvl1pPr>
              <a:defRPr sz="2400" b="0" i="0">
                <a:latin typeface="Arial" panose="020B0604020202020204" pitchFamily="34" charset="0"/>
                <a:cs typeface="Arial" panose="020B0604020202020204" pitchFamily="34" charset="0"/>
              </a:defRPr>
            </a:lvl1pPr>
            <a:lvl2pPr>
              <a:defRPr sz="2400" b="0" i="0">
                <a:latin typeface="Arial" panose="020B0604020202020204" pitchFamily="34" charset="0"/>
                <a:cs typeface="Arial" panose="020B0604020202020204" pitchFamily="34" charset="0"/>
              </a:defRPr>
            </a:lvl2pPr>
            <a:lvl3pPr>
              <a:defRPr sz="2400" b="0" i="0">
                <a:latin typeface="Arial" panose="020B0604020202020204" pitchFamily="34" charset="0"/>
                <a:cs typeface="Arial" panose="020B0604020202020204" pitchFamily="34" charset="0"/>
              </a:defRPr>
            </a:lvl3pPr>
            <a:lvl4pPr>
              <a:defRPr sz="2400" b="0" i="0">
                <a:latin typeface="Arial" panose="020B0604020202020204" pitchFamily="34" charset="0"/>
                <a:cs typeface="Arial" panose="020B0604020202020204" pitchFamily="34" charset="0"/>
              </a:defRPr>
            </a:lvl4pPr>
            <a:lvl5pPr>
              <a:defRPr sz="24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a:solidFill>
                  <a:srgbClr val="414042"/>
                </a:solidFill>
                <a:latin typeface="Arial"/>
              </a:rPr>
              <a:t>Lorem ipsum dolor sit </a:t>
            </a:r>
            <a:r>
              <a:rPr lang="en-US" sz="2400" dirty="0" err="1">
                <a:solidFill>
                  <a:srgbClr val="414042"/>
                </a:solidFill>
                <a:latin typeface="Arial"/>
              </a:rPr>
              <a:t>amet</a:t>
            </a:r>
            <a:r>
              <a:rPr lang="en-US" sz="2400" dirty="0">
                <a:solidFill>
                  <a:srgbClr val="414042"/>
                </a:solidFill>
                <a:latin typeface="Arial"/>
              </a:rPr>
              <a:t>, </a:t>
            </a:r>
            <a:r>
              <a:rPr lang="en-US" sz="2400" dirty="0" err="1">
                <a:solidFill>
                  <a:srgbClr val="414042"/>
                </a:solidFill>
                <a:latin typeface="Arial"/>
              </a:rPr>
              <a:t>consectetur</a:t>
            </a:r>
            <a:r>
              <a:rPr lang="en-US" sz="2400" dirty="0">
                <a:solidFill>
                  <a:srgbClr val="414042"/>
                </a:solidFill>
                <a:latin typeface="Arial"/>
              </a:rPr>
              <a:t> </a:t>
            </a:r>
            <a:r>
              <a:rPr lang="en-US" sz="2400" dirty="0" err="1">
                <a:solidFill>
                  <a:srgbClr val="414042"/>
                </a:solidFill>
                <a:latin typeface="Arial"/>
              </a:rPr>
              <a:t>adipiscing</a:t>
            </a:r>
            <a:r>
              <a:rPr lang="en-US" sz="2400" dirty="0">
                <a:solidFill>
                  <a:srgbClr val="414042"/>
                </a:solidFill>
                <a:latin typeface="Arial"/>
              </a:rPr>
              <a:t> </a:t>
            </a:r>
            <a:r>
              <a:rPr lang="en-US" sz="2400" dirty="0" err="1">
                <a:solidFill>
                  <a:srgbClr val="414042"/>
                </a:solidFill>
                <a:latin typeface="Arial"/>
              </a:rPr>
              <a:t>elit</a:t>
            </a:r>
            <a:r>
              <a:rPr lang="en-US" sz="2400" dirty="0">
                <a:solidFill>
                  <a:srgbClr val="414042"/>
                </a:solidFill>
                <a:latin typeface="Arial"/>
              </a:rPr>
              <a:t>, sed do </a:t>
            </a:r>
            <a:r>
              <a:rPr lang="en-US" sz="2400" dirty="0" err="1">
                <a:solidFill>
                  <a:srgbClr val="414042"/>
                </a:solidFill>
                <a:latin typeface="Arial"/>
              </a:rPr>
              <a:t>eiusmod</a:t>
            </a:r>
            <a:r>
              <a:rPr lang="en-US" sz="2400" dirty="0">
                <a:solidFill>
                  <a:srgbClr val="414042"/>
                </a:solidFill>
                <a:latin typeface="Arial"/>
              </a:rPr>
              <a:t> </a:t>
            </a:r>
            <a:r>
              <a:rPr lang="en-US" sz="2400" dirty="0" err="1">
                <a:solidFill>
                  <a:srgbClr val="414042"/>
                </a:solidFill>
                <a:latin typeface="Arial"/>
              </a:rPr>
              <a:t>tempor</a:t>
            </a:r>
            <a:r>
              <a:rPr lang="en-US" sz="2400" dirty="0">
                <a:solidFill>
                  <a:srgbClr val="414042"/>
                </a:solidFill>
                <a:latin typeface="Arial"/>
              </a:rPr>
              <a:t> </a:t>
            </a:r>
            <a:r>
              <a:rPr lang="en-US" sz="2400" dirty="0" err="1">
                <a:solidFill>
                  <a:srgbClr val="414042"/>
                </a:solidFill>
                <a:latin typeface="Arial"/>
              </a:rPr>
              <a:t>incididunt</a:t>
            </a:r>
            <a:r>
              <a:rPr lang="en-US" sz="2400" dirty="0">
                <a:solidFill>
                  <a:srgbClr val="414042"/>
                </a:solidFill>
                <a:latin typeface="Arial"/>
              </a:rPr>
              <a:t> </a:t>
            </a:r>
            <a:r>
              <a:rPr lang="en-US" sz="2400" dirty="0" err="1">
                <a:solidFill>
                  <a:srgbClr val="414042"/>
                </a:solidFill>
                <a:latin typeface="Arial"/>
              </a:rPr>
              <a:t>ut</a:t>
            </a:r>
            <a:r>
              <a:rPr lang="en-US" sz="2400" dirty="0">
                <a:solidFill>
                  <a:srgbClr val="414042"/>
                </a:solidFill>
                <a:latin typeface="Arial"/>
              </a:rPr>
              <a:t> labore et dolore magna </a:t>
            </a:r>
            <a:r>
              <a:rPr lang="en-US" sz="2400" dirty="0" err="1">
                <a:solidFill>
                  <a:srgbClr val="414042"/>
                </a:solidFill>
                <a:latin typeface="Arial"/>
              </a:rPr>
              <a:t>aliqua</a:t>
            </a:r>
            <a:r>
              <a:rPr lang="en-US" sz="2400" dirty="0">
                <a:solidFill>
                  <a:srgbClr val="414042"/>
                </a:solidFill>
                <a:latin typeface="Arial"/>
              </a:rPr>
              <a:t>. Ut </a:t>
            </a:r>
            <a:r>
              <a:rPr lang="en-US" sz="2400" dirty="0" err="1">
                <a:solidFill>
                  <a:srgbClr val="414042"/>
                </a:solidFill>
                <a:latin typeface="Arial"/>
              </a:rPr>
              <a:t>enim</a:t>
            </a:r>
            <a:r>
              <a:rPr lang="en-US" sz="2400" dirty="0">
                <a:solidFill>
                  <a:srgbClr val="414042"/>
                </a:solidFill>
                <a:latin typeface="Arial"/>
              </a:rPr>
              <a:t> ad minim </a:t>
            </a:r>
            <a:r>
              <a:rPr lang="en-US" sz="2400" dirty="0" err="1">
                <a:solidFill>
                  <a:srgbClr val="414042"/>
                </a:solidFill>
                <a:latin typeface="Arial"/>
              </a:rPr>
              <a:t>veniam</a:t>
            </a:r>
            <a:r>
              <a:rPr lang="en-US" sz="2400" dirty="0">
                <a:solidFill>
                  <a:srgbClr val="414042"/>
                </a:solidFill>
                <a:latin typeface="Arial"/>
              </a:rPr>
              <a:t>, </a:t>
            </a:r>
            <a:r>
              <a:rPr lang="en-US" sz="2400" dirty="0" err="1">
                <a:solidFill>
                  <a:srgbClr val="414042"/>
                </a:solidFill>
                <a:latin typeface="Arial"/>
              </a:rPr>
              <a:t>quis</a:t>
            </a:r>
            <a:r>
              <a:rPr lang="en-US" sz="2400" dirty="0">
                <a:solidFill>
                  <a:srgbClr val="414042"/>
                </a:solidFill>
                <a:latin typeface="Arial"/>
              </a:rPr>
              <a:t> </a:t>
            </a:r>
            <a:r>
              <a:rPr lang="en-US" sz="2400" dirty="0" err="1">
                <a:solidFill>
                  <a:srgbClr val="414042"/>
                </a:solidFill>
                <a:latin typeface="Arial"/>
              </a:rPr>
              <a:t>nostrud</a:t>
            </a:r>
            <a:r>
              <a:rPr lang="en-US" sz="2400" dirty="0">
                <a:solidFill>
                  <a:srgbClr val="414042"/>
                </a:solidFill>
                <a:latin typeface="Arial"/>
              </a:rPr>
              <a:t> exercitation </a:t>
            </a:r>
            <a:r>
              <a:rPr lang="en-US" sz="2400" dirty="0" err="1">
                <a:solidFill>
                  <a:srgbClr val="414042"/>
                </a:solidFill>
                <a:latin typeface="Arial"/>
              </a:rPr>
              <a:t>ullamco</a:t>
            </a:r>
            <a:r>
              <a:rPr lang="en-US" sz="2400" dirty="0">
                <a:solidFill>
                  <a:srgbClr val="414042"/>
                </a:solidFill>
                <a:latin typeface="Arial"/>
              </a:rPr>
              <a:t> </a:t>
            </a:r>
            <a:r>
              <a:rPr lang="en-US" sz="2400" dirty="0" err="1">
                <a:solidFill>
                  <a:srgbClr val="414042"/>
                </a:solidFill>
                <a:latin typeface="Arial"/>
              </a:rPr>
              <a:t>laboris</a:t>
            </a:r>
            <a:r>
              <a:rPr lang="en-US" sz="2400" dirty="0">
                <a:solidFill>
                  <a:srgbClr val="414042"/>
                </a:solidFill>
                <a:latin typeface="Arial"/>
              </a:rPr>
              <a:t> nisi </a:t>
            </a:r>
            <a:r>
              <a:rPr lang="en-US" sz="2400" dirty="0" err="1">
                <a:solidFill>
                  <a:srgbClr val="414042"/>
                </a:solidFill>
                <a:latin typeface="Arial"/>
              </a:rPr>
              <a:t>ut</a:t>
            </a:r>
            <a:r>
              <a:rPr lang="en-US" sz="2400" dirty="0">
                <a:solidFill>
                  <a:srgbClr val="414042"/>
                </a:solidFill>
                <a:latin typeface="Arial"/>
              </a:rPr>
              <a:t> </a:t>
            </a:r>
            <a:r>
              <a:rPr lang="en-US" sz="2400" dirty="0" err="1">
                <a:solidFill>
                  <a:srgbClr val="414042"/>
                </a:solidFill>
                <a:latin typeface="Arial"/>
              </a:rPr>
              <a:t>aliquip</a:t>
            </a:r>
            <a:r>
              <a:rPr lang="en-US" sz="2400" dirty="0">
                <a:solidFill>
                  <a:srgbClr val="414042"/>
                </a:solidFill>
                <a:latin typeface="Arial"/>
              </a:rPr>
              <a:t> ex </a:t>
            </a:r>
            <a:r>
              <a:rPr lang="en-US" sz="2400" dirty="0" err="1">
                <a:solidFill>
                  <a:srgbClr val="414042"/>
                </a:solidFill>
                <a:latin typeface="Arial"/>
              </a:rPr>
              <a:t>ea</a:t>
            </a:r>
            <a:r>
              <a:rPr lang="en-US" sz="2400" dirty="0">
                <a:solidFill>
                  <a:srgbClr val="414042"/>
                </a:solidFill>
                <a:latin typeface="Arial"/>
              </a:rPr>
              <a:t> </a:t>
            </a:r>
            <a:r>
              <a:rPr lang="en-US" sz="2400" dirty="0" err="1">
                <a:solidFill>
                  <a:srgbClr val="414042"/>
                </a:solidFill>
                <a:latin typeface="Arial"/>
              </a:rPr>
              <a:t>commodo</a:t>
            </a:r>
            <a:r>
              <a:rPr lang="en-US" sz="2400" dirty="0">
                <a:solidFill>
                  <a:srgbClr val="414042"/>
                </a:solidFill>
                <a:latin typeface="Arial"/>
              </a:rPr>
              <a:t> </a:t>
            </a:r>
            <a:r>
              <a:rPr lang="en-US" sz="2400" dirty="0" err="1">
                <a:solidFill>
                  <a:srgbClr val="414042"/>
                </a:solidFill>
                <a:latin typeface="Arial"/>
              </a:rPr>
              <a:t>consequat</a:t>
            </a:r>
            <a:r>
              <a:rPr lang="en-US" sz="2400" dirty="0">
                <a:solidFill>
                  <a:srgbClr val="414042"/>
                </a:solidFill>
                <a:latin typeface="Arial"/>
              </a:rPr>
              <a:t>. </a:t>
            </a:r>
          </a:p>
        </p:txBody>
      </p:sp>
    </p:spTree>
    <p:extLst>
      <p:ext uri="{BB962C8B-B14F-4D97-AF65-F5344CB8AC3E}">
        <p14:creationId xmlns:p14="http://schemas.microsoft.com/office/powerpoint/2010/main" val="4214939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Headings Layout">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B134D802-7904-8928-D806-1A24822D0F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1" name="Text Placeholder 25">
            <a:extLst>
              <a:ext uri="{FF2B5EF4-FFF2-40B4-BE49-F238E27FC236}">
                <a16:creationId xmlns:a16="http://schemas.microsoft.com/office/drawing/2014/main" id="{04F4168F-2D4D-E13D-B454-59EE29EC6C2F}"/>
              </a:ext>
            </a:extLst>
          </p:cNvPr>
          <p:cNvSpPr>
            <a:spLocks noGrp="1"/>
          </p:cNvSpPr>
          <p:nvPr>
            <p:ph type="body" sz="quarter" idx="11" hasCustomPrompt="1"/>
          </p:nvPr>
        </p:nvSpPr>
        <p:spPr>
          <a:xfrm>
            <a:off x="1992313" y="1997687"/>
            <a:ext cx="6999287" cy="1077913"/>
          </a:xfrm>
          <a:prstGeom prst="rect">
            <a:avLst/>
          </a:prstGeom>
        </p:spPr>
        <p:txBody>
          <a:bodyPr lIns="0" tIns="0" rIns="0" bIns="0"/>
          <a:lstStyle>
            <a:lvl1pPr>
              <a:defRPr sz="6500" b="1" i="0">
                <a:solidFill>
                  <a:schemeClr val="tx2"/>
                </a:solidFill>
                <a:latin typeface="Arial" panose="020B0604020202020204" pitchFamily="34" charset="0"/>
                <a:cs typeface="Arial" panose="020B0604020202020204" pitchFamily="34" charset="0"/>
              </a:defRPr>
            </a:lvl1pPr>
            <a:lvl2pPr>
              <a:defRPr sz="6500" b="1" i="0">
                <a:latin typeface="Arial" panose="020B0604020202020204" pitchFamily="34" charset="0"/>
                <a:cs typeface="Arial" panose="020B0604020202020204" pitchFamily="34" charset="0"/>
              </a:defRPr>
            </a:lvl2pPr>
            <a:lvl3pPr>
              <a:defRPr sz="6500" b="1" i="0">
                <a:latin typeface="Arial" panose="020B0604020202020204" pitchFamily="34" charset="0"/>
                <a:cs typeface="Arial" panose="020B0604020202020204" pitchFamily="34" charset="0"/>
              </a:defRPr>
            </a:lvl3pPr>
            <a:lvl4pPr>
              <a:defRPr sz="6500" b="1" i="0">
                <a:latin typeface="Arial" panose="020B0604020202020204" pitchFamily="34" charset="0"/>
                <a:cs typeface="Arial" panose="020B0604020202020204" pitchFamily="34" charset="0"/>
              </a:defRPr>
            </a:lvl4pPr>
            <a:lvl5pPr>
              <a:defRPr sz="6500" b="1" i="0">
                <a:latin typeface="Arial" panose="020B0604020202020204" pitchFamily="34" charset="0"/>
                <a:cs typeface="Arial" panose="020B0604020202020204" pitchFamily="34" charset="0"/>
              </a:defRPr>
            </a:lvl5pPr>
          </a:lstStyle>
          <a:p>
            <a:pPr lvl="0"/>
            <a:r>
              <a:rPr lang="en-US" dirty="0"/>
              <a:t>Slide Title</a:t>
            </a:r>
          </a:p>
        </p:txBody>
      </p:sp>
      <p:sp>
        <p:nvSpPr>
          <p:cNvPr id="22" name="Text Placeholder 27">
            <a:extLst>
              <a:ext uri="{FF2B5EF4-FFF2-40B4-BE49-F238E27FC236}">
                <a16:creationId xmlns:a16="http://schemas.microsoft.com/office/drawing/2014/main" id="{9E428858-E77C-0E77-C004-63A2144AE304}"/>
              </a:ext>
            </a:extLst>
          </p:cNvPr>
          <p:cNvSpPr>
            <a:spLocks noGrp="1"/>
          </p:cNvSpPr>
          <p:nvPr>
            <p:ph type="body" sz="quarter" idx="12" hasCustomPrompt="1"/>
          </p:nvPr>
        </p:nvSpPr>
        <p:spPr>
          <a:xfrm>
            <a:off x="2139815" y="4172818"/>
            <a:ext cx="4141241" cy="1143000"/>
          </a:xfrm>
          <a:prstGeom prst="rect">
            <a:avLst/>
          </a:prstGeom>
        </p:spPr>
        <p:txBody>
          <a:bodyPr lIns="0" tIns="0" rIns="0" bIns="0"/>
          <a:lstStyle>
            <a:lvl1pPr>
              <a:defRPr sz="4500" b="0" i="0">
                <a:solidFill>
                  <a:schemeClr val="tx2"/>
                </a:solidFill>
                <a:latin typeface="Georgia" panose="02040502050405020303" pitchFamily="18" charset="0"/>
              </a:defRPr>
            </a:lvl1pPr>
            <a:lvl2pPr>
              <a:defRPr sz="4500" b="0" i="0">
                <a:latin typeface="Georgia" panose="02040502050405020303" pitchFamily="18" charset="0"/>
              </a:defRPr>
            </a:lvl2pPr>
            <a:lvl3pPr>
              <a:defRPr sz="4500" b="0" i="0">
                <a:latin typeface="Georgia" panose="02040502050405020303" pitchFamily="18" charset="0"/>
              </a:defRPr>
            </a:lvl3pPr>
            <a:lvl4pPr>
              <a:defRPr sz="4500" b="0" i="0">
                <a:latin typeface="Georgia" panose="02040502050405020303" pitchFamily="18" charset="0"/>
              </a:defRPr>
            </a:lvl4pPr>
            <a:lvl5pPr>
              <a:defRPr sz="4500" b="0" i="0">
                <a:latin typeface="Georgia" panose="02040502050405020303" pitchFamily="18" charset="0"/>
              </a:defRPr>
            </a:lvl5pPr>
          </a:lstStyle>
          <a:p>
            <a:pPr lvl="0"/>
            <a:r>
              <a:rPr lang="en-US" dirty="0"/>
              <a:t>Heading 1</a:t>
            </a:r>
          </a:p>
        </p:txBody>
      </p:sp>
      <p:sp>
        <p:nvSpPr>
          <p:cNvPr id="23" name="Text Placeholder 29">
            <a:extLst>
              <a:ext uri="{FF2B5EF4-FFF2-40B4-BE49-F238E27FC236}">
                <a16:creationId xmlns:a16="http://schemas.microsoft.com/office/drawing/2014/main" id="{84DE9836-3046-4FA3-5CBC-9FB814A624F7}"/>
              </a:ext>
            </a:extLst>
          </p:cNvPr>
          <p:cNvSpPr>
            <a:spLocks noGrp="1"/>
          </p:cNvSpPr>
          <p:nvPr>
            <p:ph type="body" sz="quarter" idx="13" hasCustomPrompt="1"/>
          </p:nvPr>
        </p:nvSpPr>
        <p:spPr>
          <a:xfrm>
            <a:off x="2172473" y="5502456"/>
            <a:ext cx="4108584" cy="3527244"/>
          </a:xfrm>
          <a:prstGeom prst="rect">
            <a:avLst/>
          </a:prstGeom>
        </p:spPr>
        <p:txBody>
          <a:bodyPr wrap="square" lIns="0" tIns="0" rIns="0" bIns="0">
            <a:noAutofit/>
          </a:bodyPr>
          <a:lstStyle>
            <a:lvl1pPr>
              <a:defRPr sz="2400" b="0" i="0">
                <a:latin typeface="Arial" panose="020B0604020202020204" pitchFamily="34" charset="0"/>
                <a:cs typeface="Arial" panose="020B0604020202020204" pitchFamily="34" charset="0"/>
              </a:defRPr>
            </a:lvl1pPr>
            <a:lvl2pPr>
              <a:defRPr sz="2400" b="0" i="0">
                <a:latin typeface="Arial" panose="020B0604020202020204" pitchFamily="34" charset="0"/>
                <a:cs typeface="Arial" panose="020B0604020202020204" pitchFamily="34" charset="0"/>
              </a:defRPr>
            </a:lvl2pPr>
            <a:lvl3pPr>
              <a:defRPr sz="2400" b="0" i="0">
                <a:latin typeface="Arial" panose="020B0604020202020204" pitchFamily="34" charset="0"/>
                <a:cs typeface="Arial" panose="020B0604020202020204" pitchFamily="34" charset="0"/>
              </a:defRPr>
            </a:lvl3pPr>
            <a:lvl4pPr>
              <a:defRPr sz="2400" b="0" i="0">
                <a:latin typeface="Arial" panose="020B0604020202020204" pitchFamily="34" charset="0"/>
                <a:cs typeface="Arial" panose="020B0604020202020204" pitchFamily="34" charset="0"/>
              </a:defRPr>
            </a:lvl4pPr>
            <a:lvl5pPr>
              <a:defRPr sz="24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a:solidFill>
                  <a:srgbClr val="414042"/>
                </a:solidFill>
                <a:latin typeface="Arial"/>
              </a:rPr>
              <a:t>Lorem ipsum dolor sit </a:t>
            </a:r>
            <a:r>
              <a:rPr lang="en-US" sz="2400" dirty="0" err="1">
                <a:solidFill>
                  <a:srgbClr val="414042"/>
                </a:solidFill>
                <a:latin typeface="Arial"/>
              </a:rPr>
              <a:t>amet</a:t>
            </a:r>
            <a:r>
              <a:rPr lang="en-US" sz="2400" dirty="0">
                <a:solidFill>
                  <a:srgbClr val="414042"/>
                </a:solidFill>
                <a:latin typeface="Arial"/>
              </a:rPr>
              <a:t>, </a:t>
            </a:r>
            <a:r>
              <a:rPr lang="en-US" sz="2400" dirty="0" err="1">
                <a:solidFill>
                  <a:srgbClr val="414042"/>
                </a:solidFill>
                <a:latin typeface="Arial"/>
              </a:rPr>
              <a:t>consectetur</a:t>
            </a:r>
            <a:r>
              <a:rPr lang="en-US" sz="2400" dirty="0">
                <a:solidFill>
                  <a:srgbClr val="414042"/>
                </a:solidFill>
                <a:latin typeface="Arial"/>
              </a:rPr>
              <a:t> </a:t>
            </a:r>
            <a:r>
              <a:rPr lang="en-US" sz="2400" dirty="0" err="1">
                <a:solidFill>
                  <a:srgbClr val="414042"/>
                </a:solidFill>
                <a:latin typeface="Arial"/>
              </a:rPr>
              <a:t>adipiscing</a:t>
            </a:r>
            <a:r>
              <a:rPr lang="en-US" sz="2400" dirty="0">
                <a:solidFill>
                  <a:srgbClr val="414042"/>
                </a:solidFill>
                <a:latin typeface="Arial"/>
              </a:rPr>
              <a:t> </a:t>
            </a:r>
            <a:r>
              <a:rPr lang="en-US" sz="2400" dirty="0" err="1">
                <a:solidFill>
                  <a:srgbClr val="414042"/>
                </a:solidFill>
                <a:latin typeface="Arial"/>
              </a:rPr>
              <a:t>elit</a:t>
            </a:r>
            <a:r>
              <a:rPr lang="en-US" sz="2400" dirty="0">
                <a:solidFill>
                  <a:srgbClr val="414042"/>
                </a:solidFill>
                <a:latin typeface="Arial"/>
              </a:rPr>
              <a:t>, sed do </a:t>
            </a:r>
            <a:r>
              <a:rPr lang="en-US" sz="2400" dirty="0" err="1">
                <a:solidFill>
                  <a:srgbClr val="414042"/>
                </a:solidFill>
                <a:latin typeface="Arial"/>
              </a:rPr>
              <a:t>eiusmod</a:t>
            </a:r>
            <a:r>
              <a:rPr lang="en-US" sz="2400" dirty="0">
                <a:solidFill>
                  <a:srgbClr val="414042"/>
                </a:solidFill>
                <a:latin typeface="Arial"/>
              </a:rPr>
              <a:t> </a:t>
            </a:r>
            <a:r>
              <a:rPr lang="en-US" sz="2400" dirty="0" err="1">
                <a:solidFill>
                  <a:srgbClr val="414042"/>
                </a:solidFill>
                <a:latin typeface="Arial"/>
              </a:rPr>
              <a:t>tempor</a:t>
            </a:r>
            <a:r>
              <a:rPr lang="en-US" sz="2400" dirty="0">
                <a:solidFill>
                  <a:srgbClr val="414042"/>
                </a:solidFill>
                <a:latin typeface="Arial"/>
              </a:rPr>
              <a:t> </a:t>
            </a:r>
            <a:r>
              <a:rPr lang="en-US" sz="2400" dirty="0" err="1">
                <a:solidFill>
                  <a:srgbClr val="414042"/>
                </a:solidFill>
                <a:latin typeface="Arial"/>
              </a:rPr>
              <a:t>incididunt</a:t>
            </a:r>
            <a:r>
              <a:rPr lang="en-US" sz="2400" dirty="0">
                <a:solidFill>
                  <a:srgbClr val="414042"/>
                </a:solidFill>
                <a:latin typeface="Arial"/>
              </a:rPr>
              <a:t> </a:t>
            </a:r>
            <a:r>
              <a:rPr lang="en-US" sz="2400" dirty="0" err="1">
                <a:solidFill>
                  <a:srgbClr val="414042"/>
                </a:solidFill>
                <a:latin typeface="Arial"/>
              </a:rPr>
              <a:t>ut</a:t>
            </a:r>
            <a:r>
              <a:rPr lang="en-US" sz="2400" dirty="0">
                <a:solidFill>
                  <a:srgbClr val="414042"/>
                </a:solidFill>
                <a:latin typeface="Arial"/>
              </a:rPr>
              <a:t> labore et dolore magna </a:t>
            </a:r>
            <a:r>
              <a:rPr lang="en-US" sz="2400" dirty="0" err="1">
                <a:solidFill>
                  <a:srgbClr val="414042"/>
                </a:solidFill>
                <a:latin typeface="Arial"/>
              </a:rPr>
              <a:t>aliqua</a:t>
            </a:r>
            <a:r>
              <a:rPr lang="en-US" sz="2400" dirty="0">
                <a:solidFill>
                  <a:srgbClr val="414042"/>
                </a:solidFill>
                <a:latin typeface="Arial"/>
              </a:rPr>
              <a:t>. Ut </a:t>
            </a:r>
            <a:r>
              <a:rPr lang="en-US" sz="2400" dirty="0" err="1">
                <a:solidFill>
                  <a:srgbClr val="414042"/>
                </a:solidFill>
                <a:latin typeface="Arial"/>
              </a:rPr>
              <a:t>enim</a:t>
            </a:r>
            <a:r>
              <a:rPr lang="en-US" sz="2400" dirty="0">
                <a:solidFill>
                  <a:srgbClr val="414042"/>
                </a:solidFill>
                <a:latin typeface="Arial"/>
              </a:rPr>
              <a:t> ad minim </a:t>
            </a:r>
            <a:r>
              <a:rPr lang="en-US" sz="2400" dirty="0" err="1">
                <a:solidFill>
                  <a:srgbClr val="414042"/>
                </a:solidFill>
                <a:latin typeface="Arial"/>
              </a:rPr>
              <a:t>veniam</a:t>
            </a:r>
            <a:r>
              <a:rPr lang="en-US" sz="2400" dirty="0">
                <a:solidFill>
                  <a:srgbClr val="414042"/>
                </a:solidFill>
                <a:latin typeface="Arial"/>
              </a:rPr>
              <a:t>, </a:t>
            </a:r>
            <a:r>
              <a:rPr lang="en-US" sz="2400" dirty="0" err="1">
                <a:solidFill>
                  <a:srgbClr val="414042"/>
                </a:solidFill>
                <a:latin typeface="Arial"/>
              </a:rPr>
              <a:t>quis</a:t>
            </a:r>
            <a:r>
              <a:rPr lang="en-US" sz="2400" dirty="0">
                <a:solidFill>
                  <a:srgbClr val="414042"/>
                </a:solidFill>
                <a:latin typeface="Arial"/>
              </a:rPr>
              <a:t> </a:t>
            </a:r>
            <a:r>
              <a:rPr lang="en-US" sz="2400" dirty="0" err="1">
                <a:solidFill>
                  <a:srgbClr val="414042"/>
                </a:solidFill>
                <a:latin typeface="Arial"/>
              </a:rPr>
              <a:t>nostrud</a:t>
            </a:r>
            <a:r>
              <a:rPr lang="en-US" sz="2400" dirty="0">
                <a:solidFill>
                  <a:srgbClr val="414042"/>
                </a:solidFill>
                <a:latin typeface="Arial"/>
              </a:rPr>
              <a:t> exercitation </a:t>
            </a:r>
            <a:r>
              <a:rPr lang="en-US" sz="2400" dirty="0" err="1">
                <a:solidFill>
                  <a:srgbClr val="414042"/>
                </a:solidFill>
                <a:latin typeface="Arial"/>
              </a:rPr>
              <a:t>ullamco</a:t>
            </a:r>
            <a:r>
              <a:rPr lang="en-US" sz="2400" dirty="0">
                <a:solidFill>
                  <a:srgbClr val="414042"/>
                </a:solidFill>
                <a:latin typeface="Arial"/>
              </a:rPr>
              <a:t> </a:t>
            </a:r>
            <a:r>
              <a:rPr lang="en-US" sz="2400" dirty="0" err="1">
                <a:solidFill>
                  <a:srgbClr val="414042"/>
                </a:solidFill>
                <a:latin typeface="Arial"/>
              </a:rPr>
              <a:t>laboris</a:t>
            </a:r>
            <a:r>
              <a:rPr lang="en-US" sz="2400" dirty="0">
                <a:solidFill>
                  <a:srgbClr val="414042"/>
                </a:solidFill>
                <a:latin typeface="Arial"/>
              </a:rPr>
              <a:t> nisi </a:t>
            </a:r>
            <a:r>
              <a:rPr lang="en-US" sz="2400" dirty="0" err="1">
                <a:solidFill>
                  <a:srgbClr val="414042"/>
                </a:solidFill>
                <a:latin typeface="Arial"/>
              </a:rPr>
              <a:t>ut</a:t>
            </a:r>
            <a:r>
              <a:rPr lang="en-US" sz="2400" dirty="0">
                <a:solidFill>
                  <a:srgbClr val="414042"/>
                </a:solidFill>
                <a:latin typeface="Arial"/>
              </a:rPr>
              <a:t> </a:t>
            </a:r>
            <a:r>
              <a:rPr lang="en-US" sz="2400" dirty="0" err="1">
                <a:solidFill>
                  <a:srgbClr val="414042"/>
                </a:solidFill>
                <a:latin typeface="Arial"/>
              </a:rPr>
              <a:t>aliquip</a:t>
            </a:r>
            <a:r>
              <a:rPr lang="en-US" sz="2400" dirty="0">
                <a:solidFill>
                  <a:srgbClr val="414042"/>
                </a:solidFill>
                <a:latin typeface="Arial"/>
              </a:rPr>
              <a:t> ex </a:t>
            </a:r>
            <a:r>
              <a:rPr lang="en-US" sz="2400" dirty="0" err="1">
                <a:solidFill>
                  <a:srgbClr val="414042"/>
                </a:solidFill>
                <a:latin typeface="Arial"/>
              </a:rPr>
              <a:t>ea</a:t>
            </a:r>
            <a:r>
              <a:rPr lang="en-US" sz="2400" dirty="0">
                <a:solidFill>
                  <a:srgbClr val="414042"/>
                </a:solidFill>
                <a:latin typeface="Arial"/>
              </a:rPr>
              <a:t> </a:t>
            </a:r>
            <a:r>
              <a:rPr lang="en-US" sz="2400" dirty="0" err="1">
                <a:solidFill>
                  <a:srgbClr val="414042"/>
                </a:solidFill>
                <a:latin typeface="Arial"/>
              </a:rPr>
              <a:t>commodo</a:t>
            </a:r>
            <a:r>
              <a:rPr lang="en-US" sz="2400" dirty="0">
                <a:solidFill>
                  <a:srgbClr val="414042"/>
                </a:solidFill>
                <a:latin typeface="Arial"/>
              </a:rPr>
              <a:t> </a:t>
            </a:r>
            <a:r>
              <a:rPr lang="en-US" sz="2400" dirty="0" err="1">
                <a:solidFill>
                  <a:srgbClr val="414042"/>
                </a:solidFill>
                <a:latin typeface="Arial"/>
              </a:rPr>
              <a:t>consequat</a:t>
            </a:r>
            <a:r>
              <a:rPr lang="en-US" sz="2400" dirty="0">
                <a:solidFill>
                  <a:srgbClr val="414042"/>
                </a:solidFill>
                <a:latin typeface="Arial"/>
              </a:rPr>
              <a:t>. </a:t>
            </a:r>
          </a:p>
        </p:txBody>
      </p:sp>
      <p:sp>
        <p:nvSpPr>
          <p:cNvPr id="26" name="Text Placeholder 27">
            <a:extLst>
              <a:ext uri="{FF2B5EF4-FFF2-40B4-BE49-F238E27FC236}">
                <a16:creationId xmlns:a16="http://schemas.microsoft.com/office/drawing/2014/main" id="{5909E688-C784-B6E5-31A3-A44C6DEBA80C}"/>
              </a:ext>
            </a:extLst>
          </p:cNvPr>
          <p:cNvSpPr>
            <a:spLocks noGrp="1"/>
          </p:cNvSpPr>
          <p:nvPr>
            <p:ph type="body" sz="quarter" idx="14" hasCustomPrompt="1"/>
          </p:nvPr>
        </p:nvSpPr>
        <p:spPr>
          <a:xfrm>
            <a:off x="7089708" y="4172818"/>
            <a:ext cx="4141241" cy="1143000"/>
          </a:xfrm>
          <a:prstGeom prst="rect">
            <a:avLst/>
          </a:prstGeom>
        </p:spPr>
        <p:txBody>
          <a:bodyPr lIns="0" tIns="0" rIns="0" bIns="0"/>
          <a:lstStyle>
            <a:lvl1pPr>
              <a:defRPr sz="4500" b="0" i="0">
                <a:solidFill>
                  <a:schemeClr val="tx2"/>
                </a:solidFill>
                <a:latin typeface="Georgia" panose="02040502050405020303" pitchFamily="18" charset="0"/>
              </a:defRPr>
            </a:lvl1pPr>
            <a:lvl2pPr>
              <a:defRPr sz="4500" b="0" i="0">
                <a:latin typeface="Georgia" panose="02040502050405020303" pitchFamily="18" charset="0"/>
              </a:defRPr>
            </a:lvl2pPr>
            <a:lvl3pPr>
              <a:defRPr sz="4500" b="0" i="0">
                <a:latin typeface="Georgia" panose="02040502050405020303" pitchFamily="18" charset="0"/>
              </a:defRPr>
            </a:lvl3pPr>
            <a:lvl4pPr>
              <a:defRPr sz="4500" b="0" i="0">
                <a:latin typeface="Georgia" panose="02040502050405020303" pitchFamily="18" charset="0"/>
              </a:defRPr>
            </a:lvl4pPr>
            <a:lvl5pPr>
              <a:defRPr sz="4500" b="0" i="0">
                <a:latin typeface="Georgia" panose="02040502050405020303" pitchFamily="18" charset="0"/>
              </a:defRPr>
            </a:lvl5pPr>
          </a:lstStyle>
          <a:p>
            <a:pPr lvl="0"/>
            <a:r>
              <a:rPr lang="en-US" dirty="0"/>
              <a:t>Heading 2</a:t>
            </a:r>
          </a:p>
        </p:txBody>
      </p:sp>
      <p:sp>
        <p:nvSpPr>
          <p:cNvPr id="27" name="Text Placeholder 29">
            <a:extLst>
              <a:ext uri="{FF2B5EF4-FFF2-40B4-BE49-F238E27FC236}">
                <a16:creationId xmlns:a16="http://schemas.microsoft.com/office/drawing/2014/main" id="{E6A97526-FEFA-8A75-F206-7B9AEEF5DA82}"/>
              </a:ext>
            </a:extLst>
          </p:cNvPr>
          <p:cNvSpPr>
            <a:spLocks noGrp="1"/>
          </p:cNvSpPr>
          <p:nvPr>
            <p:ph type="body" sz="quarter" idx="15" hasCustomPrompt="1"/>
          </p:nvPr>
        </p:nvSpPr>
        <p:spPr>
          <a:xfrm>
            <a:off x="7122366" y="5502456"/>
            <a:ext cx="4108584" cy="3527244"/>
          </a:xfrm>
          <a:prstGeom prst="rect">
            <a:avLst/>
          </a:prstGeom>
        </p:spPr>
        <p:txBody>
          <a:bodyPr lIns="0" tIns="0" rIns="0" bIns="0"/>
          <a:lstStyle>
            <a:lvl1pPr>
              <a:defRPr sz="2400" b="0" i="0">
                <a:latin typeface="Arial" panose="020B0604020202020204" pitchFamily="34" charset="0"/>
                <a:cs typeface="Arial" panose="020B0604020202020204" pitchFamily="34" charset="0"/>
              </a:defRPr>
            </a:lvl1pPr>
            <a:lvl2pPr>
              <a:defRPr sz="2400" b="0" i="0">
                <a:latin typeface="Arial" panose="020B0604020202020204" pitchFamily="34" charset="0"/>
                <a:cs typeface="Arial" panose="020B0604020202020204" pitchFamily="34" charset="0"/>
              </a:defRPr>
            </a:lvl2pPr>
            <a:lvl3pPr>
              <a:defRPr sz="2400" b="0" i="0">
                <a:latin typeface="Arial" panose="020B0604020202020204" pitchFamily="34" charset="0"/>
                <a:cs typeface="Arial" panose="020B0604020202020204" pitchFamily="34" charset="0"/>
              </a:defRPr>
            </a:lvl3pPr>
            <a:lvl4pPr>
              <a:defRPr sz="2400" b="0" i="0">
                <a:latin typeface="Arial" panose="020B0604020202020204" pitchFamily="34" charset="0"/>
                <a:cs typeface="Arial" panose="020B0604020202020204" pitchFamily="34" charset="0"/>
              </a:defRPr>
            </a:lvl4pPr>
            <a:lvl5pPr>
              <a:defRPr sz="24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a:solidFill>
                  <a:srgbClr val="414042"/>
                </a:solidFill>
                <a:latin typeface="Arial"/>
              </a:rPr>
              <a:t>Lorem ipsum dolor sit </a:t>
            </a:r>
            <a:r>
              <a:rPr lang="en-US" sz="2400" dirty="0" err="1">
                <a:solidFill>
                  <a:srgbClr val="414042"/>
                </a:solidFill>
                <a:latin typeface="Arial"/>
              </a:rPr>
              <a:t>amet</a:t>
            </a:r>
            <a:r>
              <a:rPr lang="en-US" sz="2400" dirty="0">
                <a:solidFill>
                  <a:srgbClr val="414042"/>
                </a:solidFill>
                <a:latin typeface="Arial"/>
              </a:rPr>
              <a:t>, </a:t>
            </a:r>
            <a:r>
              <a:rPr lang="en-US" sz="2400" dirty="0" err="1">
                <a:solidFill>
                  <a:srgbClr val="414042"/>
                </a:solidFill>
                <a:latin typeface="Arial"/>
              </a:rPr>
              <a:t>consectetur</a:t>
            </a:r>
            <a:r>
              <a:rPr lang="en-US" sz="2400" dirty="0">
                <a:solidFill>
                  <a:srgbClr val="414042"/>
                </a:solidFill>
                <a:latin typeface="Arial"/>
              </a:rPr>
              <a:t> </a:t>
            </a:r>
            <a:r>
              <a:rPr lang="en-US" sz="2400" dirty="0" err="1">
                <a:solidFill>
                  <a:srgbClr val="414042"/>
                </a:solidFill>
                <a:latin typeface="Arial"/>
              </a:rPr>
              <a:t>adipiscing</a:t>
            </a:r>
            <a:r>
              <a:rPr lang="en-US" sz="2400" dirty="0">
                <a:solidFill>
                  <a:srgbClr val="414042"/>
                </a:solidFill>
                <a:latin typeface="Arial"/>
              </a:rPr>
              <a:t> </a:t>
            </a:r>
            <a:r>
              <a:rPr lang="en-US" sz="2400" dirty="0" err="1">
                <a:solidFill>
                  <a:srgbClr val="414042"/>
                </a:solidFill>
                <a:latin typeface="Arial"/>
              </a:rPr>
              <a:t>elit</a:t>
            </a:r>
            <a:r>
              <a:rPr lang="en-US" sz="2400" dirty="0">
                <a:solidFill>
                  <a:srgbClr val="414042"/>
                </a:solidFill>
                <a:latin typeface="Arial"/>
              </a:rPr>
              <a:t>, sed do </a:t>
            </a:r>
            <a:r>
              <a:rPr lang="en-US" sz="2400" dirty="0" err="1">
                <a:solidFill>
                  <a:srgbClr val="414042"/>
                </a:solidFill>
                <a:latin typeface="Arial"/>
              </a:rPr>
              <a:t>eiusmod</a:t>
            </a:r>
            <a:r>
              <a:rPr lang="en-US" sz="2400" dirty="0">
                <a:solidFill>
                  <a:srgbClr val="414042"/>
                </a:solidFill>
                <a:latin typeface="Arial"/>
              </a:rPr>
              <a:t> </a:t>
            </a:r>
            <a:r>
              <a:rPr lang="en-US" sz="2400" dirty="0" err="1">
                <a:solidFill>
                  <a:srgbClr val="414042"/>
                </a:solidFill>
                <a:latin typeface="Arial"/>
              </a:rPr>
              <a:t>tempor</a:t>
            </a:r>
            <a:r>
              <a:rPr lang="en-US" sz="2400" dirty="0">
                <a:solidFill>
                  <a:srgbClr val="414042"/>
                </a:solidFill>
                <a:latin typeface="Arial"/>
              </a:rPr>
              <a:t> </a:t>
            </a:r>
            <a:r>
              <a:rPr lang="en-US" sz="2400" dirty="0" err="1">
                <a:solidFill>
                  <a:srgbClr val="414042"/>
                </a:solidFill>
                <a:latin typeface="Arial"/>
              </a:rPr>
              <a:t>incididunt</a:t>
            </a:r>
            <a:r>
              <a:rPr lang="en-US" sz="2400" dirty="0">
                <a:solidFill>
                  <a:srgbClr val="414042"/>
                </a:solidFill>
                <a:latin typeface="Arial"/>
              </a:rPr>
              <a:t> </a:t>
            </a:r>
            <a:r>
              <a:rPr lang="en-US" sz="2400" dirty="0" err="1">
                <a:solidFill>
                  <a:srgbClr val="414042"/>
                </a:solidFill>
                <a:latin typeface="Arial"/>
              </a:rPr>
              <a:t>ut</a:t>
            </a:r>
            <a:r>
              <a:rPr lang="en-US" sz="2400" dirty="0">
                <a:solidFill>
                  <a:srgbClr val="414042"/>
                </a:solidFill>
                <a:latin typeface="Arial"/>
              </a:rPr>
              <a:t> labore et dolore magna </a:t>
            </a:r>
            <a:r>
              <a:rPr lang="en-US" sz="2400" dirty="0" err="1">
                <a:solidFill>
                  <a:srgbClr val="414042"/>
                </a:solidFill>
                <a:latin typeface="Arial"/>
              </a:rPr>
              <a:t>aliqua</a:t>
            </a:r>
            <a:r>
              <a:rPr lang="en-US" sz="2400" dirty="0">
                <a:solidFill>
                  <a:srgbClr val="414042"/>
                </a:solidFill>
                <a:latin typeface="Arial"/>
              </a:rPr>
              <a:t>. Ut </a:t>
            </a:r>
            <a:r>
              <a:rPr lang="en-US" sz="2400" dirty="0" err="1">
                <a:solidFill>
                  <a:srgbClr val="414042"/>
                </a:solidFill>
                <a:latin typeface="Arial"/>
              </a:rPr>
              <a:t>enim</a:t>
            </a:r>
            <a:r>
              <a:rPr lang="en-US" sz="2400" dirty="0">
                <a:solidFill>
                  <a:srgbClr val="414042"/>
                </a:solidFill>
                <a:latin typeface="Arial"/>
              </a:rPr>
              <a:t> ad minim </a:t>
            </a:r>
            <a:r>
              <a:rPr lang="en-US" sz="2400" dirty="0" err="1">
                <a:solidFill>
                  <a:srgbClr val="414042"/>
                </a:solidFill>
                <a:latin typeface="Arial"/>
              </a:rPr>
              <a:t>veniam</a:t>
            </a:r>
            <a:r>
              <a:rPr lang="en-US" sz="2400" dirty="0">
                <a:solidFill>
                  <a:srgbClr val="414042"/>
                </a:solidFill>
                <a:latin typeface="Arial"/>
              </a:rPr>
              <a:t>, </a:t>
            </a:r>
            <a:r>
              <a:rPr lang="en-US" sz="2400" dirty="0" err="1">
                <a:solidFill>
                  <a:srgbClr val="414042"/>
                </a:solidFill>
                <a:latin typeface="Arial"/>
              </a:rPr>
              <a:t>quis</a:t>
            </a:r>
            <a:r>
              <a:rPr lang="en-US" sz="2400" dirty="0">
                <a:solidFill>
                  <a:srgbClr val="414042"/>
                </a:solidFill>
                <a:latin typeface="Arial"/>
              </a:rPr>
              <a:t> </a:t>
            </a:r>
            <a:r>
              <a:rPr lang="en-US" sz="2400" dirty="0" err="1">
                <a:solidFill>
                  <a:srgbClr val="414042"/>
                </a:solidFill>
                <a:latin typeface="Arial"/>
              </a:rPr>
              <a:t>nostrud</a:t>
            </a:r>
            <a:r>
              <a:rPr lang="en-US" sz="2400" dirty="0">
                <a:solidFill>
                  <a:srgbClr val="414042"/>
                </a:solidFill>
                <a:latin typeface="Arial"/>
              </a:rPr>
              <a:t> exercitation </a:t>
            </a:r>
            <a:r>
              <a:rPr lang="en-US" sz="2400" dirty="0" err="1">
                <a:solidFill>
                  <a:srgbClr val="414042"/>
                </a:solidFill>
                <a:latin typeface="Arial"/>
              </a:rPr>
              <a:t>ullamco</a:t>
            </a:r>
            <a:r>
              <a:rPr lang="en-US" sz="2400" dirty="0">
                <a:solidFill>
                  <a:srgbClr val="414042"/>
                </a:solidFill>
                <a:latin typeface="Arial"/>
              </a:rPr>
              <a:t> </a:t>
            </a:r>
            <a:r>
              <a:rPr lang="en-US" sz="2400" dirty="0" err="1">
                <a:solidFill>
                  <a:srgbClr val="414042"/>
                </a:solidFill>
                <a:latin typeface="Arial"/>
              </a:rPr>
              <a:t>laboris</a:t>
            </a:r>
            <a:r>
              <a:rPr lang="en-US" sz="2400" dirty="0">
                <a:solidFill>
                  <a:srgbClr val="414042"/>
                </a:solidFill>
                <a:latin typeface="Arial"/>
              </a:rPr>
              <a:t> nisi </a:t>
            </a:r>
            <a:r>
              <a:rPr lang="en-US" sz="2400" dirty="0" err="1">
                <a:solidFill>
                  <a:srgbClr val="414042"/>
                </a:solidFill>
                <a:latin typeface="Arial"/>
              </a:rPr>
              <a:t>ut</a:t>
            </a:r>
            <a:r>
              <a:rPr lang="en-US" sz="2400" dirty="0">
                <a:solidFill>
                  <a:srgbClr val="414042"/>
                </a:solidFill>
                <a:latin typeface="Arial"/>
              </a:rPr>
              <a:t> </a:t>
            </a:r>
            <a:r>
              <a:rPr lang="en-US" sz="2400" dirty="0" err="1">
                <a:solidFill>
                  <a:srgbClr val="414042"/>
                </a:solidFill>
                <a:latin typeface="Arial"/>
              </a:rPr>
              <a:t>aliquip</a:t>
            </a:r>
            <a:r>
              <a:rPr lang="en-US" sz="2400" dirty="0">
                <a:solidFill>
                  <a:srgbClr val="414042"/>
                </a:solidFill>
                <a:latin typeface="Arial"/>
              </a:rPr>
              <a:t> ex </a:t>
            </a:r>
            <a:r>
              <a:rPr lang="en-US" sz="2400" dirty="0" err="1">
                <a:solidFill>
                  <a:srgbClr val="414042"/>
                </a:solidFill>
                <a:latin typeface="Arial"/>
              </a:rPr>
              <a:t>ea</a:t>
            </a:r>
            <a:r>
              <a:rPr lang="en-US" sz="2400" dirty="0">
                <a:solidFill>
                  <a:srgbClr val="414042"/>
                </a:solidFill>
                <a:latin typeface="Arial"/>
              </a:rPr>
              <a:t> </a:t>
            </a:r>
            <a:r>
              <a:rPr lang="en-US" sz="2400" dirty="0" err="1">
                <a:solidFill>
                  <a:srgbClr val="414042"/>
                </a:solidFill>
                <a:latin typeface="Arial"/>
              </a:rPr>
              <a:t>commodo</a:t>
            </a:r>
            <a:r>
              <a:rPr lang="en-US" sz="2400" dirty="0">
                <a:solidFill>
                  <a:srgbClr val="414042"/>
                </a:solidFill>
                <a:latin typeface="Arial"/>
              </a:rPr>
              <a:t> </a:t>
            </a:r>
            <a:r>
              <a:rPr lang="en-US" sz="2400" dirty="0" err="1">
                <a:solidFill>
                  <a:srgbClr val="414042"/>
                </a:solidFill>
                <a:latin typeface="Arial"/>
              </a:rPr>
              <a:t>consequat</a:t>
            </a:r>
            <a:r>
              <a:rPr lang="en-US" sz="2400" dirty="0">
                <a:solidFill>
                  <a:srgbClr val="414042"/>
                </a:solidFill>
                <a:latin typeface="Arial"/>
              </a:rPr>
              <a:t>. </a:t>
            </a:r>
          </a:p>
        </p:txBody>
      </p:sp>
      <p:sp>
        <p:nvSpPr>
          <p:cNvPr id="28" name="Text Placeholder 27">
            <a:extLst>
              <a:ext uri="{FF2B5EF4-FFF2-40B4-BE49-F238E27FC236}">
                <a16:creationId xmlns:a16="http://schemas.microsoft.com/office/drawing/2014/main" id="{126A759D-2468-0703-3D2E-E4CECB7E50F4}"/>
              </a:ext>
            </a:extLst>
          </p:cNvPr>
          <p:cNvSpPr>
            <a:spLocks noGrp="1"/>
          </p:cNvSpPr>
          <p:nvPr>
            <p:ph type="body" sz="quarter" idx="16" hasCustomPrompt="1"/>
          </p:nvPr>
        </p:nvSpPr>
        <p:spPr>
          <a:xfrm>
            <a:off x="12006945" y="4172818"/>
            <a:ext cx="4141241" cy="1143000"/>
          </a:xfrm>
          <a:prstGeom prst="rect">
            <a:avLst/>
          </a:prstGeom>
        </p:spPr>
        <p:txBody>
          <a:bodyPr lIns="0" tIns="0" rIns="0" bIns="0"/>
          <a:lstStyle>
            <a:lvl1pPr>
              <a:defRPr sz="4500" b="0" i="0">
                <a:solidFill>
                  <a:schemeClr val="tx2"/>
                </a:solidFill>
                <a:latin typeface="Georgia" panose="02040502050405020303" pitchFamily="18" charset="0"/>
              </a:defRPr>
            </a:lvl1pPr>
            <a:lvl2pPr>
              <a:defRPr sz="4500" b="0" i="0">
                <a:latin typeface="Georgia" panose="02040502050405020303" pitchFamily="18" charset="0"/>
              </a:defRPr>
            </a:lvl2pPr>
            <a:lvl3pPr>
              <a:defRPr sz="4500" b="0" i="0">
                <a:latin typeface="Georgia" panose="02040502050405020303" pitchFamily="18" charset="0"/>
              </a:defRPr>
            </a:lvl3pPr>
            <a:lvl4pPr>
              <a:defRPr sz="4500" b="0" i="0">
                <a:latin typeface="Georgia" panose="02040502050405020303" pitchFamily="18" charset="0"/>
              </a:defRPr>
            </a:lvl4pPr>
            <a:lvl5pPr>
              <a:defRPr sz="4500" b="0" i="0">
                <a:latin typeface="Georgia" panose="02040502050405020303" pitchFamily="18" charset="0"/>
              </a:defRPr>
            </a:lvl5pPr>
          </a:lstStyle>
          <a:p>
            <a:pPr lvl="0"/>
            <a:r>
              <a:rPr lang="en-US" dirty="0"/>
              <a:t>Heading 3</a:t>
            </a:r>
          </a:p>
        </p:txBody>
      </p:sp>
      <p:sp>
        <p:nvSpPr>
          <p:cNvPr id="29" name="Text Placeholder 29">
            <a:extLst>
              <a:ext uri="{FF2B5EF4-FFF2-40B4-BE49-F238E27FC236}">
                <a16:creationId xmlns:a16="http://schemas.microsoft.com/office/drawing/2014/main" id="{0A60857B-FD60-CFE5-119C-58530AE9CC84}"/>
              </a:ext>
            </a:extLst>
          </p:cNvPr>
          <p:cNvSpPr>
            <a:spLocks noGrp="1"/>
          </p:cNvSpPr>
          <p:nvPr>
            <p:ph type="body" sz="quarter" idx="17" hasCustomPrompt="1"/>
          </p:nvPr>
        </p:nvSpPr>
        <p:spPr>
          <a:xfrm>
            <a:off x="12039603" y="5502456"/>
            <a:ext cx="4108584" cy="3527244"/>
          </a:xfrm>
          <a:prstGeom prst="rect">
            <a:avLst/>
          </a:prstGeom>
        </p:spPr>
        <p:txBody>
          <a:bodyPr lIns="0" tIns="0" rIns="0" bIns="0"/>
          <a:lstStyle>
            <a:lvl1pPr>
              <a:defRPr sz="2400" b="0" i="0">
                <a:latin typeface="Arial" panose="020B0604020202020204" pitchFamily="34" charset="0"/>
                <a:cs typeface="Arial" panose="020B0604020202020204" pitchFamily="34" charset="0"/>
              </a:defRPr>
            </a:lvl1pPr>
            <a:lvl2pPr>
              <a:defRPr sz="2400" b="0" i="0">
                <a:latin typeface="Arial" panose="020B0604020202020204" pitchFamily="34" charset="0"/>
                <a:cs typeface="Arial" panose="020B0604020202020204" pitchFamily="34" charset="0"/>
              </a:defRPr>
            </a:lvl2pPr>
            <a:lvl3pPr>
              <a:defRPr sz="2400" b="0" i="0">
                <a:latin typeface="Arial" panose="020B0604020202020204" pitchFamily="34" charset="0"/>
                <a:cs typeface="Arial" panose="020B0604020202020204" pitchFamily="34" charset="0"/>
              </a:defRPr>
            </a:lvl3pPr>
            <a:lvl4pPr>
              <a:defRPr sz="2400" b="0" i="0">
                <a:latin typeface="Arial" panose="020B0604020202020204" pitchFamily="34" charset="0"/>
                <a:cs typeface="Arial" panose="020B0604020202020204" pitchFamily="34" charset="0"/>
              </a:defRPr>
            </a:lvl4pPr>
            <a:lvl5pPr>
              <a:defRPr sz="24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a:solidFill>
                  <a:srgbClr val="414042"/>
                </a:solidFill>
                <a:latin typeface="Arial"/>
              </a:rPr>
              <a:t>Lorem ipsum dolor sit </a:t>
            </a:r>
            <a:r>
              <a:rPr lang="en-US" sz="2400" dirty="0" err="1">
                <a:solidFill>
                  <a:srgbClr val="414042"/>
                </a:solidFill>
                <a:latin typeface="Arial"/>
              </a:rPr>
              <a:t>amet</a:t>
            </a:r>
            <a:r>
              <a:rPr lang="en-US" sz="2400" dirty="0">
                <a:solidFill>
                  <a:srgbClr val="414042"/>
                </a:solidFill>
                <a:latin typeface="Arial"/>
              </a:rPr>
              <a:t>, </a:t>
            </a:r>
            <a:r>
              <a:rPr lang="en-US" sz="2400" dirty="0" err="1">
                <a:solidFill>
                  <a:srgbClr val="414042"/>
                </a:solidFill>
                <a:latin typeface="Arial"/>
              </a:rPr>
              <a:t>consectetur</a:t>
            </a:r>
            <a:r>
              <a:rPr lang="en-US" sz="2400" dirty="0">
                <a:solidFill>
                  <a:srgbClr val="414042"/>
                </a:solidFill>
                <a:latin typeface="Arial"/>
              </a:rPr>
              <a:t> </a:t>
            </a:r>
            <a:r>
              <a:rPr lang="en-US" sz="2400" dirty="0" err="1">
                <a:solidFill>
                  <a:srgbClr val="414042"/>
                </a:solidFill>
                <a:latin typeface="Arial"/>
              </a:rPr>
              <a:t>adipiscing</a:t>
            </a:r>
            <a:r>
              <a:rPr lang="en-US" sz="2400" dirty="0">
                <a:solidFill>
                  <a:srgbClr val="414042"/>
                </a:solidFill>
                <a:latin typeface="Arial"/>
              </a:rPr>
              <a:t> </a:t>
            </a:r>
            <a:r>
              <a:rPr lang="en-US" sz="2400" dirty="0" err="1">
                <a:solidFill>
                  <a:srgbClr val="414042"/>
                </a:solidFill>
                <a:latin typeface="Arial"/>
              </a:rPr>
              <a:t>elit</a:t>
            </a:r>
            <a:r>
              <a:rPr lang="en-US" sz="2400" dirty="0">
                <a:solidFill>
                  <a:srgbClr val="414042"/>
                </a:solidFill>
                <a:latin typeface="Arial"/>
              </a:rPr>
              <a:t>, sed do </a:t>
            </a:r>
            <a:r>
              <a:rPr lang="en-US" sz="2400" dirty="0" err="1">
                <a:solidFill>
                  <a:srgbClr val="414042"/>
                </a:solidFill>
                <a:latin typeface="Arial"/>
              </a:rPr>
              <a:t>eiusmod</a:t>
            </a:r>
            <a:r>
              <a:rPr lang="en-US" sz="2400" dirty="0">
                <a:solidFill>
                  <a:srgbClr val="414042"/>
                </a:solidFill>
                <a:latin typeface="Arial"/>
              </a:rPr>
              <a:t> </a:t>
            </a:r>
            <a:r>
              <a:rPr lang="en-US" sz="2400" dirty="0" err="1">
                <a:solidFill>
                  <a:srgbClr val="414042"/>
                </a:solidFill>
                <a:latin typeface="Arial"/>
              </a:rPr>
              <a:t>tempor</a:t>
            </a:r>
            <a:r>
              <a:rPr lang="en-US" sz="2400" dirty="0">
                <a:solidFill>
                  <a:srgbClr val="414042"/>
                </a:solidFill>
                <a:latin typeface="Arial"/>
              </a:rPr>
              <a:t> </a:t>
            </a:r>
            <a:r>
              <a:rPr lang="en-US" sz="2400" dirty="0" err="1">
                <a:solidFill>
                  <a:srgbClr val="414042"/>
                </a:solidFill>
                <a:latin typeface="Arial"/>
              </a:rPr>
              <a:t>incididunt</a:t>
            </a:r>
            <a:r>
              <a:rPr lang="en-US" sz="2400" dirty="0">
                <a:solidFill>
                  <a:srgbClr val="414042"/>
                </a:solidFill>
                <a:latin typeface="Arial"/>
              </a:rPr>
              <a:t> </a:t>
            </a:r>
            <a:r>
              <a:rPr lang="en-US" sz="2400" dirty="0" err="1">
                <a:solidFill>
                  <a:srgbClr val="414042"/>
                </a:solidFill>
                <a:latin typeface="Arial"/>
              </a:rPr>
              <a:t>ut</a:t>
            </a:r>
            <a:r>
              <a:rPr lang="en-US" sz="2400" dirty="0">
                <a:solidFill>
                  <a:srgbClr val="414042"/>
                </a:solidFill>
                <a:latin typeface="Arial"/>
              </a:rPr>
              <a:t> labore et dolore magna </a:t>
            </a:r>
            <a:r>
              <a:rPr lang="en-US" sz="2400" dirty="0" err="1">
                <a:solidFill>
                  <a:srgbClr val="414042"/>
                </a:solidFill>
                <a:latin typeface="Arial"/>
              </a:rPr>
              <a:t>aliqua</a:t>
            </a:r>
            <a:r>
              <a:rPr lang="en-US" sz="2400" dirty="0">
                <a:solidFill>
                  <a:srgbClr val="414042"/>
                </a:solidFill>
                <a:latin typeface="Arial"/>
              </a:rPr>
              <a:t>. Ut </a:t>
            </a:r>
            <a:r>
              <a:rPr lang="en-US" sz="2400" dirty="0" err="1">
                <a:solidFill>
                  <a:srgbClr val="414042"/>
                </a:solidFill>
                <a:latin typeface="Arial"/>
              </a:rPr>
              <a:t>enim</a:t>
            </a:r>
            <a:r>
              <a:rPr lang="en-US" sz="2400" dirty="0">
                <a:solidFill>
                  <a:srgbClr val="414042"/>
                </a:solidFill>
                <a:latin typeface="Arial"/>
              </a:rPr>
              <a:t> ad minim </a:t>
            </a:r>
            <a:r>
              <a:rPr lang="en-US" sz="2400" dirty="0" err="1">
                <a:solidFill>
                  <a:srgbClr val="414042"/>
                </a:solidFill>
                <a:latin typeface="Arial"/>
              </a:rPr>
              <a:t>veniam</a:t>
            </a:r>
            <a:r>
              <a:rPr lang="en-US" sz="2400" dirty="0">
                <a:solidFill>
                  <a:srgbClr val="414042"/>
                </a:solidFill>
                <a:latin typeface="Arial"/>
              </a:rPr>
              <a:t>, </a:t>
            </a:r>
            <a:r>
              <a:rPr lang="en-US" sz="2400" dirty="0" err="1">
                <a:solidFill>
                  <a:srgbClr val="414042"/>
                </a:solidFill>
                <a:latin typeface="Arial"/>
              </a:rPr>
              <a:t>quis</a:t>
            </a:r>
            <a:r>
              <a:rPr lang="en-US" sz="2400" dirty="0">
                <a:solidFill>
                  <a:srgbClr val="414042"/>
                </a:solidFill>
                <a:latin typeface="Arial"/>
              </a:rPr>
              <a:t> </a:t>
            </a:r>
            <a:r>
              <a:rPr lang="en-US" sz="2400" dirty="0" err="1">
                <a:solidFill>
                  <a:srgbClr val="414042"/>
                </a:solidFill>
                <a:latin typeface="Arial"/>
              </a:rPr>
              <a:t>nostrud</a:t>
            </a:r>
            <a:r>
              <a:rPr lang="en-US" sz="2400" dirty="0">
                <a:solidFill>
                  <a:srgbClr val="414042"/>
                </a:solidFill>
                <a:latin typeface="Arial"/>
              </a:rPr>
              <a:t> exercitation </a:t>
            </a:r>
            <a:r>
              <a:rPr lang="en-US" sz="2400" dirty="0" err="1">
                <a:solidFill>
                  <a:srgbClr val="414042"/>
                </a:solidFill>
                <a:latin typeface="Arial"/>
              </a:rPr>
              <a:t>ullamco</a:t>
            </a:r>
            <a:r>
              <a:rPr lang="en-US" sz="2400" dirty="0">
                <a:solidFill>
                  <a:srgbClr val="414042"/>
                </a:solidFill>
                <a:latin typeface="Arial"/>
              </a:rPr>
              <a:t> </a:t>
            </a:r>
            <a:r>
              <a:rPr lang="en-US" sz="2400" dirty="0" err="1">
                <a:solidFill>
                  <a:srgbClr val="414042"/>
                </a:solidFill>
                <a:latin typeface="Arial"/>
              </a:rPr>
              <a:t>laboris</a:t>
            </a:r>
            <a:r>
              <a:rPr lang="en-US" sz="2400" dirty="0">
                <a:solidFill>
                  <a:srgbClr val="414042"/>
                </a:solidFill>
                <a:latin typeface="Arial"/>
              </a:rPr>
              <a:t> nisi </a:t>
            </a:r>
            <a:r>
              <a:rPr lang="en-US" sz="2400" dirty="0" err="1">
                <a:solidFill>
                  <a:srgbClr val="414042"/>
                </a:solidFill>
                <a:latin typeface="Arial"/>
              </a:rPr>
              <a:t>ut</a:t>
            </a:r>
            <a:r>
              <a:rPr lang="en-US" sz="2400" dirty="0">
                <a:solidFill>
                  <a:srgbClr val="414042"/>
                </a:solidFill>
                <a:latin typeface="Arial"/>
              </a:rPr>
              <a:t> </a:t>
            </a:r>
            <a:r>
              <a:rPr lang="en-US" sz="2400" dirty="0" err="1">
                <a:solidFill>
                  <a:srgbClr val="414042"/>
                </a:solidFill>
                <a:latin typeface="Arial"/>
              </a:rPr>
              <a:t>aliquip</a:t>
            </a:r>
            <a:r>
              <a:rPr lang="en-US" sz="2400" dirty="0">
                <a:solidFill>
                  <a:srgbClr val="414042"/>
                </a:solidFill>
                <a:latin typeface="Arial"/>
              </a:rPr>
              <a:t> ex </a:t>
            </a:r>
            <a:r>
              <a:rPr lang="en-US" sz="2400" dirty="0" err="1">
                <a:solidFill>
                  <a:srgbClr val="414042"/>
                </a:solidFill>
                <a:latin typeface="Arial"/>
              </a:rPr>
              <a:t>ea</a:t>
            </a:r>
            <a:r>
              <a:rPr lang="en-US" sz="2400" dirty="0">
                <a:solidFill>
                  <a:srgbClr val="414042"/>
                </a:solidFill>
                <a:latin typeface="Arial"/>
              </a:rPr>
              <a:t> </a:t>
            </a:r>
            <a:r>
              <a:rPr lang="en-US" sz="2400" dirty="0" err="1">
                <a:solidFill>
                  <a:srgbClr val="414042"/>
                </a:solidFill>
                <a:latin typeface="Arial"/>
              </a:rPr>
              <a:t>commodo</a:t>
            </a:r>
            <a:r>
              <a:rPr lang="en-US" sz="2400" dirty="0">
                <a:solidFill>
                  <a:srgbClr val="414042"/>
                </a:solidFill>
                <a:latin typeface="Arial"/>
              </a:rPr>
              <a:t> </a:t>
            </a:r>
            <a:r>
              <a:rPr lang="en-US" sz="2400" dirty="0" err="1">
                <a:solidFill>
                  <a:srgbClr val="414042"/>
                </a:solidFill>
                <a:latin typeface="Arial"/>
              </a:rPr>
              <a:t>consequat</a:t>
            </a:r>
            <a:r>
              <a:rPr lang="en-US" sz="2400" dirty="0">
                <a:solidFill>
                  <a:srgbClr val="414042"/>
                </a:solidFill>
                <a:latin typeface="Arial"/>
              </a:rPr>
              <a:t>. </a:t>
            </a:r>
          </a:p>
        </p:txBody>
      </p:sp>
    </p:spTree>
    <p:extLst>
      <p:ext uri="{BB962C8B-B14F-4D97-AF65-F5344CB8AC3E}">
        <p14:creationId xmlns:p14="http://schemas.microsoft.com/office/powerpoint/2010/main" val="3288810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PLI Tue 06/04/2024</a:t>
            </a: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dirty="0"/>
              <a:t>DAP, DevC, Observation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PLI Tue 06/04/2024</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6" r:id="rId2"/>
    <p:sldLayoutId id="2147483658" r:id="rId3"/>
    <p:sldLayoutId id="2147483660" r:id="rId4"/>
    <p:sldLayoutId id="2147483659" r:id="rId5"/>
    <p:sldLayoutId id="2147483661" r:id="rId6"/>
    <p:sldLayoutId id="2147483662" r:id="rId7"/>
    <p:sldLayoutId id="2147483663" r:id="rId8"/>
    <p:sldLayoutId id="2147483655" r:id="rId9"/>
    <p:sldLayoutId id="2147483664" r:id="rId10"/>
    <p:sldLayoutId id="2147483665" r:id="rId11"/>
    <p:sldLayoutId id="2147483666" r:id="rId12"/>
    <p:sldLayoutId id="2147483667" r:id="rId13"/>
    <p:sldLayoutId id="2147483674" r:id="rId14"/>
    <p:sldLayoutId id="2147483676"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hyperlink" Target="https://tamuc.co1.qualtrics.com/jfe/form/SV_5mzvtbWOqXRtc1w"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faculty.tamuc.edu/jthompson/co-lab" TargetMode="External"/><Relationship Id="rId2" Type="http://schemas.openxmlformats.org/officeDocument/2006/relationships/image" Target="../media/image26.gi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structural-learning.com/post/bronfenbrenners-ecological-model" TargetMode="External"/><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hyperlink" Target="http://www.4mylearn.org/Neurodiversity.html" TargetMode="External"/><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jp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g"/><Relationship Id="rId7" Type="http://schemas.openxmlformats.org/officeDocument/2006/relationships/hyperlink" Target="http://www.4mylearn.org/Neurodiversity.html" TargetMode="External"/><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jpg"/><Relationship Id="rId10" Type="http://schemas.openxmlformats.org/officeDocument/2006/relationships/image" Target="../media/image32.png"/><Relationship Id="rId4" Type="http://schemas.openxmlformats.org/officeDocument/2006/relationships/hyperlink" Target="https://www.structural-learning.com/post/bronfenbrenners-ecological-model" TargetMode="Externa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usfwshq/4731214604/" TargetMode="External"/><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forms/d/e/1FAIpQLSc1jvh63lhbhlLyBQxnSbEbWuRg_ILMvz3nvR-TLLVaTZ5SYA/viewform"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play-and-learning.press.plymouth.edu/chapter/outdoor-play-and-nature/"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02E66C-58B8-F938-A8FF-1EE6522F4B08}"/>
              </a:ext>
            </a:extLst>
          </p:cNvPr>
          <p:cNvSpPr>
            <a:spLocks noGrp="1"/>
          </p:cNvSpPr>
          <p:nvPr>
            <p:ph type="body" sz="quarter" idx="10"/>
          </p:nvPr>
        </p:nvSpPr>
        <p:spPr>
          <a:xfrm>
            <a:off x="1028968" y="4564086"/>
            <a:ext cx="11239232" cy="1676400"/>
          </a:xfrm>
        </p:spPr>
        <p:txBody>
          <a:bodyPr/>
          <a:lstStyle/>
          <a:p>
            <a:r>
              <a:rPr lang="en-US" sz="5500" dirty="0">
                <a:latin typeface="Georgia" panose="02040502050405020303" pitchFamily="18" charset="0"/>
              </a:rPr>
              <a:t>DAP, Developmental Cascades, and Observation Tools</a:t>
            </a:r>
          </a:p>
        </p:txBody>
      </p:sp>
      <p:sp>
        <p:nvSpPr>
          <p:cNvPr id="5" name="Text Placeholder 4">
            <a:extLst>
              <a:ext uri="{FF2B5EF4-FFF2-40B4-BE49-F238E27FC236}">
                <a16:creationId xmlns:a16="http://schemas.microsoft.com/office/drawing/2014/main" id="{173A2615-0506-AFAD-0AA1-000AFEF98AAE}"/>
              </a:ext>
            </a:extLst>
          </p:cNvPr>
          <p:cNvSpPr>
            <a:spLocks noGrp="1"/>
          </p:cNvSpPr>
          <p:nvPr>
            <p:ph type="body" sz="quarter" idx="11"/>
          </p:nvPr>
        </p:nvSpPr>
        <p:spPr>
          <a:xfrm>
            <a:off x="1028699" y="6281530"/>
            <a:ext cx="9753600" cy="3433970"/>
          </a:xfrm>
        </p:spPr>
        <p:txBody>
          <a:bodyPr/>
          <a:lstStyle/>
          <a:p>
            <a:r>
              <a:rPr lang="en-US" sz="2200" dirty="0"/>
              <a:t>We will review developmentally appropriate practice (DAP) (three core considerations and nine principles) and how DAP has evolved over four iterations. We will introduce a new lens for viewing child development by discussing developmental cascades and exploring the ideas surrounding the image of the child from various practitioners working with or on behalf of young children. Multiple tools for observing children and their development will be shared with participants to illuminate the variety that exists among settings. Participants will also gain knowledge in strengths-based versus deficit-based approaches to children’s development and an understanding of what it truly means to “follow the child” in their development.</a:t>
            </a:r>
          </a:p>
        </p:txBody>
      </p:sp>
    </p:spTree>
    <p:extLst>
      <p:ext uri="{BB962C8B-B14F-4D97-AF65-F5344CB8AC3E}">
        <p14:creationId xmlns:p14="http://schemas.microsoft.com/office/powerpoint/2010/main" val="2863880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765AFF87-05E0-3C2F-E8CD-8BD9755EFCDF}"/>
              </a:ext>
            </a:extLst>
          </p:cNvPr>
          <p:cNvPicPr>
            <a:picLocks noChangeAspect="1"/>
          </p:cNvPicPr>
          <p:nvPr/>
        </p:nvPicPr>
        <p:blipFill>
          <a:blip r:embed="rId2"/>
          <a:stretch>
            <a:fillRect/>
          </a:stretch>
        </p:blipFill>
        <p:spPr>
          <a:xfrm>
            <a:off x="6705600" y="943943"/>
            <a:ext cx="10676485" cy="4199557"/>
          </a:xfrm>
          <a:prstGeom prst="rect">
            <a:avLst/>
          </a:prstGeom>
        </p:spPr>
      </p:pic>
      <p:pic>
        <p:nvPicPr>
          <p:cNvPr id="13" name="Content Placeholder 4">
            <a:extLst>
              <a:ext uri="{FF2B5EF4-FFF2-40B4-BE49-F238E27FC236}">
                <a16:creationId xmlns:a16="http://schemas.microsoft.com/office/drawing/2014/main" id="{10CEE4B7-E33B-F9E3-3F31-EC68F0FDA372}"/>
              </a:ext>
            </a:extLst>
          </p:cNvPr>
          <p:cNvPicPr>
            <a:picLocks noChangeAspect="1"/>
          </p:cNvPicPr>
          <p:nvPr/>
        </p:nvPicPr>
        <p:blipFill>
          <a:blip r:embed="rId3"/>
          <a:stretch>
            <a:fillRect/>
          </a:stretch>
        </p:blipFill>
        <p:spPr>
          <a:xfrm>
            <a:off x="22789" y="5233110"/>
            <a:ext cx="8534400" cy="4800597"/>
          </a:xfrm>
          <a:prstGeom prst="rect">
            <a:avLst/>
          </a:prstGeom>
        </p:spPr>
      </p:pic>
    </p:spTree>
    <p:extLst>
      <p:ext uri="{BB962C8B-B14F-4D97-AF65-F5344CB8AC3E}">
        <p14:creationId xmlns:p14="http://schemas.microsoft.com/office/powerpoint/2010/main" val="2198902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67FBC2-C31E-CBD6-8E67-7B4C19323BC7}"/>
              </a:ext>
            </a:extLst>
          </p:cNvPr>
          <p:cNvSpPr>
            <a:spLocks noGrp="1"/>
          </p:cNvSpPr>
          <p:nvPr>
            <p:ph type="title"/>
          </p:nvPr>
        </p:nvSpPr>
        <p:spPr>
          <a:xfrm>
            <a:off x="11480799" y="824145"/>
            <a:ext cx="6418581" cy="1988820"/>
          </a:xfrm>
        </p:spPr>
        <p:txBody>
          <a:bodyPr>
            <a:normAutofit/>
          </a:bodyPr>
          <a:lstStyle/>
          <a:p>
            <a:pPr algn="ctr"/>
            <a:r>
              <a:rPr lang="en-US" b="1" dirty="0"/>
              <a:t>Our study of DAP</a:t>
            </a:r>
            <a:endParaRPr lang="en-US" dirty="0"/>
          </a:p>
        </p:txBody>
      </p:sp>
      <p:graphicFrame>
        <p:nvGraphicFramePr>
          <p:cNvPr id="25" name="Content Placeholder 4">
            <a:extLst>
              <a:ext uri="{FF2B5EF4-FFF2-40B4-BE49-F238E27FC236}">
                <a16:creationId xmlns:a16="http://schemas.microsoft.com/office/drawing/2014/main" id="{5011A30E-A9A5-AD26-133D-4C5D26B8F994}"/>
              </a:ext>
            </a:extLst>
          </p:cNvPr>
          <p:cNvGraphicFramePr>
            <a:graphicFrameLocks noGrp="1"/>
          </p:cNvGraphicFramePr>
          <p:nvPr>
            <p:ph sz="quarter" idx="4"/>
          </p:nvPr>
        </p:nvGraphicFramePr>
        <p:xfrm>
          <a:off x="11480800" y="3291840"/>
          <a:ext cx="6418580" cy="6460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Text Placeholder 5">
            <a:extLst>
              <a:ext uri="{FF2B5EF4-FFF2-40B4-BE49-F238E27FC236}">
                <a16:creationId xmlns:a16="http://schemas.microsoft.com/office/drawing/2014/main" id="{5CCFF5ED-18D5-E4EE-6CA6-A25E675FCD2B}"/>
              </a:ext>
            </a:extLst>
          </p:cNvPr>
          <p:cNvSpPr>
            <a:spLocks noGrp="1"/>
          </p:cNvSpPr>
          <p:nvPr>
            <p:ph type="body" sz="quarter" idx="13"/>
          </p:nvPr>
        </p:nvSpPr>
        <p:spPr/>
        <p:txBody>
          <a:bodyPr>
            <a:normAutofit fontScale="55000" lnSpcReduction="20000"/>
          </a:bodyPr>
          <a:lstStyle/>
          <a:p>
            <a:r>
              <a:rPr lang="en-US" dirty="0"/>
              <a:t>DAP</a:t>
            </a:r>
          </a:p>
        </p:txBody>
      </p:sp>
    </p:spTree>
    <p:extLst>
      <p:ext uri="{BB962C8B-B14F-4D97-AF65-F5344CB8AC3E}">
        <p14:creationId xmlns:p14="http://schemas.microsoft.com/office/powerpoint/2010/main" val="4120905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7B6C53-B4B6-0360-E7CF-64C40D2ED02D}"/>
              </a:ext>
            </a:extLst>
          </p:cNvPr>
          <p:cNvSpPr txBox="1"/>
          <p:nvPr/>
        </p:nvSpPr>
        <p:spPr>
          <a:xfrm>
            <a:off x="1905000" y="1104900"/>
            <a:ext cx="16154400" cy="7540526"/>
          </a:xfrm>
          <a:prstGeom prst="rect">
            <a:avLst/>
          </a:prstGeom>
          <a:noFill/>
        </p:spPr>
        <p:txBody>
          <a:bodyPr wrap="square">
            <a:spAutoFit/>
          </a:bodyPr>
          <a:lstStyle/>
          <a:p>
            <a:r>
              <a:rPr lang="en-US" sz="4400" b="1" dirty="0"/>
              <a:t>Please take our Survey: "What EC Educators Know About DAP" </a:t>
            </a:r>
            <a:r>
              <a:rPr lang="en-US" sz="4400" b="1" dirty="0">
                <a:hlinkClick r:id="rId2"/>
              </a:rPr>
              <a:t>https://tamuc.co1.qualtrics.com/jfe/form/SV_5mzvtbWOqXRtc1w</a:t>
            </a:r>
            <a:endParaRPr lang="en-US" sz="4400" b="1" dirty="0"/>
          </a:p>
          <a:p>
            <a:r>
              <a:rPr lang="en-US" sz="4400" dirty="0"/>
              <a:t> </a:t>
            </a:r>
          </a:p>
          <a:p>
            <a:r>
              <a:rPr lang="en-US" sz="4400" dirty="0"/>
              <a:t>The purpose of this study is to discover what and ECCE professionals know about developmentally appropriate practice (DAP) in general, and specifically about recent changes in the 2020 revision. Your part in the study will be to respond to 5 short answer questions about the changes in DAP. It will take you about 30 minutes to review materials about DAP, and another 30 minutes answering the 5 short answer prompts.</a:t>
            </a:r>
          </a:p>
          <a:p>
            <a:r>
              <a:rPr lang="en-US" sz="4400" dirty="0"/>
              <a:t>http:faculty.tamuc.edu/jthompson/DAP </a:t>
            </a:r>
          </a:p>
        </p:txBody>
      </p:sp>
    </p:spTree>
    <p:extLst>
      <p:ext uri="{BB962C8B-B14F-4D97-AF65-F5344CB8AC3E}">
        <p14:creationId xmlns:p14="http://schemas.microsoft.com/office/powerpoint/2010/main" val="905184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E69B-B894-7B40-4C08-BAEB9E013388}"/>
              </a:ext>
            </a:extLst>
          </p:cNvPr>
          <p:cNvSpPr>
            <a:spLocks noGrp="1"/>
          </p:cNvSpPr>
          <p:nvPr>
            <p:ph type="title"/>
          </p:nvPr>
        </p:nvSpPr>
        <p:spPr>
          <a:xfrm>
            <a:off x="11828617" y="1037644"/>
            <a:ext cx="5311808" cy="2559974"/>
          </a:xfrm>
        </p:spPr>
        <p:txBody>
          <a:bodyPr vert="horz" lIns="137160" tIns="68580" rIns="137160" bIns="68580" rtlCol="0" anchor="ctr">
            <a:normAutofit/>
          </a:bodyPr>
          <a:lstStyle/>
          <a:p>
            <a:r>
              <a:rPr lang="en-US" sz="6600" i="1" spc="150" dirty="0">
                <a:solidFill>
                  <a:schemeClr val="tx1">
                    <a:lumMod val="85000"/>
                    <a:lumOff val="15000"/>
                  </a:schemeClr>
                </a:solidFill>
              </a:rPr>
              <a:t>EVERY CHILD IS UNIQUE</a:t>
            </a:r>
          </a:p>
        </p:txBody>
      </p:sp>
      <p:pic>
        <p:nvPicPr>
          <p:cNvPr id="5" name="Content Placeholder 4">
            <a:extLst>
              <a:ext uri="{FF2B5EF4-FFF2-40B4-BE49-F238E27FC236}">
                <a16:creationId xmlns:a16="http://schemas.microsoft.com/office/drawing/2014/main" id="{392D3E48-E55B-7B0E-A956-D706BECEF7E2}"/>
              </a:ext>
            </a:extLst>
          </p:cNvPr>
          <p:cNvPicPr>
            <a:picLocks noGrp="1" noChangeAspect="1"/>
          </p:cNvPicPr>
          <p:nvPr>
            <p:ph sz="half" idx="1"/>
          </p:nvPr>
        </p:nvPicPr>
        <p:blipFill>
          <a:blip r:embed="rId2"/>
          <a:stretch>
            <a:fillRect/>
          </a:stretch>
        </p:blipFill>
        <p:spPr>
          <a:xfrm>
            <a:off x="1138430" y="1367393"/>
            <a:ext cx="9452708" cy="6971369"/>
          </a:xfrm>
          <a:prstGeom prst="rect">
            <a:avLst/>
          </a:prstGeom>
        </p:spPr>
      </p:pic>
      <p:sp>
        <p:nvSpPr>
          <p:cNvPr id="4" name="Content Placeholder 3">
            <a:extLst>
              <a:ext uri="{FF2B5EF4-FFF2-40B4-BE49-F238E27FC236}">
                <a16:creationId xmlns:a16="http://schemas.microsoft.com/office/drawing/2014/main" id="{FCF38412-AE1C-9D4F-1FC3-7D06DDD038CF}"/>
              </a:ext>
            </a:extLst>
          </p:cNvPr>
          <p:cNvSpPr>
            <a:spLocks noGrp="1"/>
          </p:cNvSpPr>
          <p:nvPr>
            <p:ph sz="half" idx="2"/>
          </p:nvPr>
        </p:nvSpPr>
        <p:spPr>
          <a:xfrm>
            <a:off x="10896600" y="3771900"/>
            <a:ext cx="7086600" cy="6019800"/>
          </a:xfrm>
        </p:spPr>
        <p:txBody>
          <a:bodyPr vert="horz" lIns="137160" tIns="68580" rIns="137160" bIns="68580" rtlCol="0">
            <a:normAutofit/>
          </a:bodyPr>
          <a:lstStyle/>
          <a:p>
            <a:pPr>
              <a:lnSpc>
                <a:spcPct val="100000"/>
              </a:lnSpc>
            </a:pPr>
            <a:r>
              <a:rPr lang="en-US" sz="4400" dirty="0">
                <a:effectLst/>
              </a:rPr>
              <a:t>“It’s a mistake to try to fit children into preexisting templates, insisting that every child achieve specific milestones at specific ages.” </a:t>
            </a:r>
          </a:p>
          <a:p>
            <a:pPr>
              <a:lnSpc>
                <a:spcPct val="100000"/>
              </a:lnSpc>
            </a:pPr>
            <a:r>
              <a:rPr lang="en-US" sz="4400" dirty="0">
                <a:effectLst/>
              </a:rPr>
              <a:t>Thompson &amp; Stanković-Ramirez, 2021, p. 21 </a:t>
            </a:r>
          </a:p>
        </p:txBody>
      </p:sp>
    </p:spTree>
    <p:extLst>
      <p:ext uri="{BB962C8B-B14F-4D97-AF65-F5344CB8AC3E}">
        <p14:creationId xmlns:p14="http://schemas.microsoft.com/office/powerpoint/2010/main" val="3296104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E2A2-B294-6ED4-DC1F-474DB2B7B6B4}"/>
              </a:ext>
            </a:extLst>
          </p:cNvPr>
          <p:cNvSpPr>
            <a:spLocks noGrp="1"/>
          </p:cNvSpPr>
          <p:nvPr>
            <p:ph type="title"/>
          </p:nvPr>
        </p:nvSpPr>
        <p:spPr>
          <a:xfrm>
            <a:off x="1138429" y="1138427"/>
            <a:ext cx="7173059" cy="880873"/>
          </a:xfrm>
        </p:spPr>
        <p:txBody>
          <a:bodyPr vert="horz" lIns="137160" tIns="68580" rIns="137160" bIns="68580" rtlCol="0" anchor="ctr">
            <a:normAutofit/>
          </a:bodyPr>
          <a:lstStyle/>
          <a:p>
            <a:r>
              <a:rPr lang="en-US" i="1" spc="150" dirty="0">
                <a:solidFill>
                  <a:schemeClr val="tx1">
                    <a:lumMod val="85000"/>
                    <a:lumOff val="15000"/>
                  </a:schemeClr>
                </a:solidFill>
              </a:rPr>
              <a:t>Waves and Cycles</a:t>
            </a:r>
          </a:p>
        </p:txBody>
      </p:sp>
      <p:sp>
        <p:nvSpPr>
          <p:cNvPr id="3" name="Content Placeholder 2">
            <a:extLst>
              <a:ext uri="{FF2B5EF4-FFF2-40B4-BE49-F238E27FC236}">
                <a16:creationId xmlns:a16="http://schemas.microsoft.com/office/drawing/2014/main" id="{DDFE9D65-F367-BCE0-4577-B95B8BB14EB7}"/>
              </a:ext>
            </a:extLst>
          </p:cNvPr>
          <p:cNvSpPr>
            <a:spLocks noGrp="1"/>
          </p:cNvSpPr>
          <p:nvPr>
            <p:ph sz="half" idx="1"/>
          </p:nvPr>
        </p:nvSpPr>
        <p:spPr>
          <a:xfrm>
            <a:off x="304801" y="2247900"/>
            <a:ext cx="8006688" cy="6425235"/>
          </a:xfrm>
        </p:spPr>
        <p:txBody>
          <a:bodyPr vert="horz" lIns="137160" tIns="68580" rIns="137160" bIns="68580" rtlCol="0">
            <a:noAutofit/>
          </a:bodyPr>
          <a:lstStyle/>
          <a:p>
            <a:pPr>
              <a:lnSpc>
                <a:spcPct val="100000"/>
              </a:lnSpc>
            </a:pPr>
            <a:r>
              <a:rPr lang="en-US" sz="4400" dirty="0"/>
              <a:t>“The waves of development, the ebb and flow of growth and processing, acquisition and reconsideration, all together map a process of typical child development, and attending to these waves empowers educators of children of all ages to go with the flow.” </a:t>
            </a:r>
          </a:p>
          <a:p>
            <a:pPr>
              <a:lnSpc>
                <a:spcPct val="100000"/>
              </a:lnSpc>
            </a:pPr>
            <a:r>
              <a:rPr lang="en-US" sz="4400" dirty="0"/>
              <a:t>Thompson &amp; Stanković-Ramirez, </a:t>
            </a:r>
          </a:p>
          <a:p>
            <a:pPr>
              <a:lnSpc>
                <a:spcPct val="100000"/>
              </a:lnSpc>
            </a:pPr>
            <a:r>
              <a:rPr lang="en-US" sz="4400" dirty="0"/>
              <a:t>2022,  p. 5</a:t>
            </a:r>
          </a:p>
          <a:p>
            <a:pPr>
              <a:lnSpc>
                <a:spcPct val="100000"/>
              </a:lnSpc>
            </a:pPr>
            <a:endParaRPr lang="en-US" sz="4400" dirty="0"/>
          </a:p>
        </p:txBody>
      </p:sp>
      <p:pic>
        <p:nvPicPr>
          <p:cNvPr id="5" name="Content Placeholder 4">
            <a:extLst>
              <a:ext uri="{FF2B5EF4-FFF2-40B4-BE49-F238E27FC236}">
                <a16:creationId xmlns:a16="http://schemas.microsoft.com/office/drawing/2014/main" id="{B2541571-9445-BA73-BA1F-ABCF9D6D7629}"/>
              </a:ext>
            </a:extLst>
          </p:cNvPr>
          <p:cNvPicPr>
            <a:picLocks noGrp="1" noChangeAspect="1"/>
          </p:cNvPicPr>
          <p:nvPr>
            <p:ph sz="half" idx="2"/>
          </p:nvPr>
        </p:nvPicPr>
        <p:blipFill rotWithShape="1">
          <a:blip r:embed="rId2"/>
          <a:srcRect l="25018" r="15871"/>
          <a:stretch/>
        </p:blipFill>
        <p:spPr>
          <a:xfrm>
            <a:off x="9144000" y="15"/>
            <a:ext cx="9143997" cy="10286985"/>
          </a:xfrm>
          <a:prstGeom prst="rect">
            <a:avLst/>
          </a:prstGeom>
        </p:spPr>
      </p:pic>
    </p:spTree>
    <p:extLst>
      <p:ext uri="{BB962C8B-B14F-4D97-AF65-F5344CB8AC3E}">
        <p14:creationId xmlns:p14="http://schemas.microsoft.com/office/powerpoint/2010/main" val="351525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B4B0-C709-8098-EC2D-AAFE97A83BDF}"/>
              </a:ext>
            </a:extLst>
          </p:cNvPr>
          <p:cNvSpPr>
            <a:spLocks noGrp="1"/>
          </p:cNvSpPr>
          <p:nvPr>
            <p:ph type="title"/>
          </p:nvPr>
        </p:nvSpPr>
        <p:spPr>
          <a:xfrm>
            <a:off x="10972800" y="1037644"/>
            <a:ext cx="6781800" cy="1591256"/>
          </a:xfrm>
        </p:spPr>
        <p:txBody>
          <a:bodyPr anchor="ctr">
            <a:normAutofit/>
          </a:bodyPr>
          <a:lstStyle/>
          <a:p>
            <a:r>
              <a:rPr lang="en-US" sz="6400" dirty="0"/>
              <a:t>WAVES AND CYCLES</a:t>
            </a:r>
          </a:p>
        </p:txBody>
      </p:sp>
      <p:pic>
        <p:nvPicPr>
          <p:cNvPr id="4" name="Content Placeholder 10" descr="A waterfall with trees around it&#10;&#10;Description automatically generated">
            <a:extLst>
              <a:ext uri="{FF2B5EF4-FFF2-40B4-BE49-F238E27FC236}">
                <a16:creationId xmlns:a16="http://schemas.microsoft.com/office/drawing/2014/main" id="{858A1099-1507-E930-5A7A-9E161E244847}"/>
              </a:ext>
            </a:extLst>
          </p:cNvPr>
          <p:cNvPicPr>
            <a:picLocks noChangeAspect="1"/>
          </p:cNvPicPr>
          <p:nvPr/>
        </p:nvPicPr>
        <p:blipFill>
          <a:blip r:embed="rId2"/>
          <a:stretch>
            <a:fillRect/>
          </a:stretch>
        </p:blipFill>
        <p:spPr>
          <a:xfrm>
            <a:off x="1138430" y="1481612"/>
            <a:ext cx="9452708" cy="6742931"/>
          </a:xfrm>
          <a:prstGeom prst="rect">
            <a:avLst/>
          </a:prstGeom>
        </p:spPr>
      </p:pic>
      <p:sp>
        <p:nvSpPr>
          <p:cNvPr id="3" name="Content Placeholder 2">
            <a:extLst>
              <a:ext uri="{FF2B5EF4-FFF2-40B4-BE49-F238E27FC236}">
                <a16:creationId xmlns:a16="http://schemas.microsoft.com/office/drawing/2014/main" id="{C5597294-B039-7736-D888-A30CE628805F}"/>
              </a:ext>
            </a:extLst>
          </p:cNvPr>
          <p:cNvSpPr>
            <a:spLocks noGrp="1"/>
          </p:cNvSpPr>
          <p:nvPr>
            <p:ph idx="1"/>
          </p:nvPr>
        </p:nvSpPr>
        <p:spPr>
          <a:xfrm>
            <a:off x="10820400" y="2781300"/>
            <a:ext cx="7010400" cy="7010400"/>
          </a:xfrm>
        </p:spPr>
        <p:txBody>
          <a:bodyPr>
            <a:noAutofit/>
          </a:bodyPr>
          <a:lstStyle/>
          <a:p>
            <a:pPr>
              <a:lnSpc>
                <a:spcPct val="100000"/>
              </a:lnSpc>
            </a:pPr>
            <a:r>
              <a:rPr lang="en-US" sz="3100" dirty="0">
                <a:cs typeface="Times New Roman" panose="02020603050405020304" pitchFamily="18" charset="0"/>
              </a:rPr>
              <a:t>“The notion of ‘stages’ of development has limited utility; a more helpful concept may be to think of waves of development that allow for considerable overlap without rigid boundaries.” NAEYC 2020, 10</a:t>
            </a:r>
          </a:p>
          <a:p>
            <a:pPr>
              <a:lnSpc>
                <a:spcPct val="100000"/>
              </a:lnSpc>
            </a:pPr>
            <a:endParaRPr lang="en-US" sz="3100" dirty="0">
              <a:cs typeface="Times New Roman" panose="02020603050405020304" pitchFamily="18" charset="0"/>
            </a:endParaRPr>
          </a:p>
          <a:p>
            <a:pPr>
              <a:lnSpc>
                <a:spcPct val="100000"/>
              </a:lnSpc>
            </a:pPr>
            <a:r>
              <a:rPr lang="en-US" sz="3100" dirty="0">
                <a:cs typeface="Times New Roman" panose="02020603050405020304" pitchFamily="18" charset="0"/>
              </a:rPr>
              <a:t>“The concept of stages does not accurately reflect the way development takes place … These waves consist of spurts of development interwoven with periods of little apparent growth.” </a:t>
            </a:r>
          </a:p>
          <a:p>
            <a:pPr>
              <a:lnSpc>
                <a:spcPct val="100000"/>
              </a:lnSpc>
            </a:pPr>
            <a:r>
              <a:rPr lang="en-US" sz="3100" dirty="0">
                <a:cs typeface="Times New Roman" panose="02020603050405020304" pitchFamily="18" charset="0"/>
              </a:rPr>
              <a:t>NAEYC 2022, 36 </a:t>
            </a:r>
          </a:p>
          <a:p>
            <a:pPr>
              <a:lnSpc>
                <a:spcPct val="100000"/>
              </a:lnSpc>
            </a:pPr>
            <a:endParaRPr lang="en-US" sz="3100" dirty="0">
              <a:cs typeface="Times New Roman" panose="02020603050405020304" pitchFamily="18" charset="0"/>
            </a:endParaRPr>
          </a:p>
          <a:p>
            <a:pPr>
              <a:lnSpc>
                <a:spcPct val="100000"/>
              </a:lnSpc>
            </a:pPr>
            <a:r>
              <a:rPr lang="en-US" sz="3100" dirty="0">
                <a:cs typeface="Times New Roman" panose="02020603050405020304" pitchFamily="18" charset="0"/>
                <a:hlinkClick r:id="rId3"/>
              </a:rPr>
              <a:t>http://faculty.tamuc.edu/jthompson/co-lab</a:t>
            </a:r>
            <a:endParaRPr lang="en-US" sz="3100" dirty="0">
              <a:cs typeface="Times New Roman" panose="02020603050405020304" pitchFamily="18" charset="0"/>
            </a:endParaRPr>
          </a:p>
        </p:txBody>
      </p:sp>
    </p:spTree>
    <p:extLst>
      <p:ext uri="{BB962C8B-B14F-4D97-AF65-F5344CB8AC3E}">
        <p14:creationId xmlns:p14="http://schemas.microsoft.com/office/powerpoint/2010/main" val="263245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1138427" y="1138428"/>
            <a:ext cx="15839756" cy="7132320"/>
          </a:xfrm>
        </p:spPr>
        <p:txBody>
          <a:bodyPr/>
          <a:lstStyle/>
          <a:p>
            <a:r>
              <a:rPr lang="en-US" sz="8800" dirty="0">
                <a:solidFill>
                  <a:schemeClr val="accent3"/>
                </a:solidFill>
                <a:ea typeface="Baskerville" panose="02020502070401020303" pitchFamily="18" charset="0"/>
                <a:cs typeface="Calibri Light"/>
              </a:rPr>
              <a:t>Theories of Development </a:t>
            </a:r>
            <a:endParaRPr lang="en-US" sz="8800" dirty="0"/>
          </a:p>
        </p:txBody>
      </p:sp>
      <p:sp>
        <p:nvSpPr>
          <p:cNvPr id="21" name="Text Placeholder 20">
            <a:extLst>
              <a:ext uri="{FF2B5EF4-FFF2-40B4-BE49-F238E27FC236}">
                <a16:creationId xmlns:a16="http://schemas.microsoft.com/office/drawing/2014/main" id="{126B3CE3-4128-8F8E-0760-8B64348682F5}"/>
              </a:ext>
            </a:extLst>
          </p:cNvPr>
          <p:cNvSpPr>
            <a:spLocks noGrp="1"/>
          </p:cNvSpPr>
          <p:nvPr>
            <p:ph type="body" sz="quarter" idx="13"/>
          </p:nvPr>
        </p:nvSpPr>
        <p:spPr/>
        <p:txBody>
          <a:bodyPr/>
          <a:lstStyle/>
          <a:p>
            <a:r>
              <a:rPr lang="en-US" sz="2700" dirty="0"/>
              <a:t>Planes of Development</a:t>
            </a:r>
          </a:p>
        </p:txBody>
      </p:sp>
      <p:sp>
        <p:nvSpPr>
          <p:cNvPr id="27" name="Text Placeholder 26">
            <a:extLst>
              <a:ext uri="{FF2B5EF4-FFF2-40B4-BE49-F238E27FC236}">
                <a16:creationId xmlns:a16="http://schemas.microsoft.com/office/drawing/2014/main" id="{AD3E159C-8F18-6271-D733-C11E52BA168F}"/>
              </a:ext>
            </a:extLst>
          </p:cNvPr>
          <p:cNvSpPr>
            <a:spLocks noGrp="1"/>
          </p:cNvSpPr>
          <p:nvPr>
            <p:ph type="body" sz="quarter" idx="19"/>
          </p:nvPr>
        </p:nvSpPr>
        <p:spPr/>
        <p:txBody>
          <a:bodyPr/>
          <a:lstStyle/>
          <a:p>
            <a:r>
              <a:rPr lang="en-US" dirty="0"/>
              <a:t>Ages and Stages</a:t>
            </a:r>
          </a:p>
        </p:txBody>
      </p:sp>
      <p:sp>
        <p:nvSpPr>
          <p:cNvPr id="26" name="Text Placeholder 25">
            <a:extLst>
              <a:ext uri="{FF2B5EF4-FFF2-40B4-BE49-F238E27FC236}">
                <a16:creationId xmlns:a16="http://schemas.microsoft.com/office/drawing/2014/main" id="{3B78A704-3F4C-BA60-E2A0-78C04422CC59}"/>
              </a:ext>
            </a:extLst>
          </p:cNvPr>
          <p:cNvSpPr>
            <a:spLocks noGrp="1"/>
          </p:cNvSpPr>
          <p:nvPr>
            <p:ph type="body" sz="quarter" idx="18"/>
          </p:nvPr>
        </p:nvSpPr>
        <p:spPr/>
        <p:txBody>
          <a:bodyPr/>
          <a:lstStyle/>
          <a:p>
            <a:r>
              <a:rPr lang="en-US" dirty="0"/>
              <a:t>Piaget, Vygotsky, Erikson</a:t>
            </a:r>
          </a:p>
        </p:txBody>
      </p:sp>
      <p:sp>
        <p:nvSpPr>
          <p:cNvPr id="29" name="Text Placeholder 28">
            <a:extLst>
              <a:ext uri="{FF2B5EF4-FFF2-40B4-BE49-F238E27FC236}">
                <a16:creationId xmlns:a16="http://schemas.microsoft.com/office/drawing/2014/main" id="{56569593-FAD4-3D3C-5FB2-6E9C7B4A0654}"/>
              </a:ext>
            </a:extLst>
          </p:cNvPr>
          <p:cNvSpPr>
            <a:spLocks noGrp="1"/>
          </p:cNvSpPr>
          <p:nvPr>
            <p:ph type="body" sz="quarter" idx="21"/>
          </p:nvPr>
        </p:nvSpPr>
        <p:spPr/>
        <p:txBody>
          <a:bodyPr/>
          <a:lstStyle/>
          <a:p>
            <a:r>
              <a:rPr lang="en-US" sz="2550" dirty="0"/>
              <a:t>Multiple Intelligences</a:t>
            </a:r>
          </a:p>
        </p:txBody>
      </p:sp>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p:txBody>
          <a:bodyPr/>
          <a:lstStyle/>
          <a:p>
            <a:r>
              <a:rPr lang="en-US" dirty="0"/>
              <a:t>Gardner</a:t>
            </a:r>
          </a:p>
        </p:txBody>
      </p:sp>
      <p:sp>
        <p:nvSpPr>
          <p:cNvPr id="31" name="Text Placeholder 30">
            <a:extLst>
              <a:ext uri="{FF2B5EF4-FFF2-40B4-BE49-F238E27FC236}">
                <a16:creationId xmlns:a16="http://schemas.microsoft.com/office/drawing/2014/main" id="{53D0BAA8-6F92-D5A9-9FA2-9533E81A8105}"/>
              </a:ext>
            </a:extLst>
          </p:cNvPr>
          <p:cNvSpPr>
            <a:spLocks noGrp="1"/>
          </p:cNvSpPr>
          <p:nvPr>
            <p:ph type="body" sz="quarter" idx="23"/>
          </p:nvPr>
        </p:nvSpPr>
        <p:spPr/>
        <p:txBody>
          <a:bodyPr/>
          <a:lstStyle/>
          <a:p>
            <a:r>
              <a:rPr lang="en-US" sz="2550" dirty="0"/>
              <a:t>Ecological Systems</a:t>
            </a:r>
          </a:p>
        </p:txBody>
      </p:sp>
      <p:sp>
        <p:nvSpPr>
          <p:cNvPr id="30" name="Text Placeholder 29">
            <a:extLst>
              <a:ext uri="{FF2B5EF4-FFF2-40B4-BE49-F238E27FC236}">
                <a16:creationId xmlns:a16="http://schemas.microsoft.com/office/drawing/2014/main" id="{CB833035-7F55-7728-8060-8204B10C959B}"/>
              </a:ext>
            </a:extLst>
          </p:cNvPr>
          <p:cNvSpPr>
            <a:spLocks noGrp="1"/>
          </p:cNvSpPr>
          <p:nvPr>
            <p:ph type="body" sz="quarter" idx="22"/>
          </p:nvPr>
        </p:nvSpPr>
        <p:spPr>
          <a:xfrm>
            <a:off x="13015514" y="6453188"/>
            <a:ext cx="3291840" cy="411480"/>
          </a:xfrm>
        </p:spPr>
        <p:txBody>
          <a:bodyPr/>
          <a:lstStyle/>
          <a:p>
            <a:r>
              <a:rPr lang="en-US" sz="2100" dirty="0"/>
              <a:t>Bronfenbrenner</a:t>
            </a:r>
          </a:p>
        </p:txBody>
      </p:sp>
      <p:pic>
        <p:nvPicPr>
          <p:cNvPr id="11" name="Picture Placeholder 10" descr="A drawing of a person&#10;&#10;Description automatically generated">
            <a:extLst>
              <a:ext uri="{FF2B5EF4-FFF2-40B4-BE49-F238E27FC236}">
                <a16:creationId xmlns:a16="http://schemas.microsoft.com/office/drawing/2014/main" id="{B96C3808-EB65-71FF-56D0-6557100EA538}"/>
              </a:ext>
            </a:extLst>
          </p:cNvPr>
          <p:cNvPicPr>
            <a:picLocks noGrp="1" noChangeAspect="1"/>
          </p:cNvPicPr>
          <p:nvPr>
            <p:ph type="pic" sz="quarter" idx="12"/>
          </p:nvPr>
        </p:nvPicPr>
        <p:blipFill>
          <a:blip r:embed="rId2"/>
          <a:srcRect l="12471" r="12471"/>
          <a:stretch>
            <a:fillRect/>
          </a:stretch>
        </p:blipFill>
        <p:spPr>
          <a:xfrm rot="5400000">
            <a:off x="1988069" y="2802792"/>
            <a:ext cx="3088481" cy="3086100"/>
          </a:xfrm>
        </p:spPr>
      </p:pic>
      <p:sp>
        <p:nvSpPr>
          <p:cNvPr id="7" name="TextBox 6">
            <a:extLst>
              <a:ext uri="{FF2B5EF4-FFF2-40B4-BE49-F238E27FC236}">
                <a16:creationId xmlns:a16="http://schemas.microsoft.com/office/drawing/2014/main" id="{310142F8-6813-585F-2006-8AF74C13A558}"/>
              </a:ext>
            </a:extLst>
          </p:cNvPr>
          <p:cNvSpPr txBox="1"/>
          <p:nvPr/>
        </p:nvSpPr>
        <p:spPr>
          <a:xfrm>
            <a:off x="709099" y="-4993332"/>
            <a:ext cx="11006651" cy="1338828"/>
          </a:xfrm>
          <a:prstGeom prst="rect">
            <a:avLst/>
          </a:prstGeom>
          <a:noFill/>
        </p:spPr>
        <p:txBody>
          <a:bodyPr wrap="square">
            <a:spAutoFit/>
          </a:bodyPr>
          <a:lstStyle/>
          <a:p>
            <a:pPr>
              <a:defRPr/>
            </a:pPr>
            <a:r>
              <a:rPr lang="en-US" sz="2700" dirty="0"/>
              <a:t>Planes, Ages and Stages</a:t>
            </a:r>
          </a:p>
          <a:p>
            <a:pPr>
              <a:defRPr/>
            </a:pPr>
            <a:r>
              <a:rPr lang="en-US" sz="2700" dirty="0"/>
              <a:t>Developmental Cascades  </a:t>
            </a:r>
          </a:p>
          <a:p>
            <a:pPr>
              <a:defRPr/>
            </a:pPr>
            <a:r>
              <a:rPr lang="en-US" sz="2700" dirty="0"/>
              <a:t>Waves and Cycles</a:t>
            </a:r>
          </a:p>
        </p:txBody>
      </p:sp>
      <p:sp>
        <p:nvSpPr>
          <p:cNvPr id="12" name="Text Placeholder 25">
            <a:extLst>
              <a:ext uri="{FF2B5EF4-FFF2-40B4-BE49-F238E27FC236}">
                <a16:creationId xmlns:a16="http://schemas.microsoft.com/office/drawing/2014/main" id="{30CE68BD-8CA7-2830-C720-A56CC3E6720A}"/>
              </a:ext>
            </a:extLst>
          </p:cNvPr>
          <p:cNvSpPr txBox="1">
            <a:spLocks/>
          </p:cNvSpPr>
          <p:nvPr/>
        </p:nvSpPr>
        <p:spPr>
          <a:xfrm>
            <a:off x="2160273" y="6459033"/>
            <a:ext cx="3291840" cy="411480"/>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0"/>
              </a:spcBef>
              <a:buClr>
                <a:srgbClr val="73292A"/>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solidFill>
              </a:rPr>
              <a:t>Montessori</a:t>
            </a:r>
          </a:p>
        </p:txBody>
      </p:sp>
      <p:pic>
        <p:nvPicPr>
          <p:cNvPr id="9" name="Picture Placeholder 8" descr="A diagram of different types of systems&#10;&#10;Description automatically generated">
            <a:hlinkClick r:id="rId3"/>
            <a:extLst>
              <a:ext uri="{FF2B5EF4-FFF2-40B4-BE49-F238E27FC236}">
                <a16:creationId xmlns:a16="http://schemas.microsoft.com/office/drawing/2014/main" id="{E141914C-0455-9340-CD69-625E7BEB950A}"/>
              </a:ext>
            </a:extLst>
          </p:cNvPr>
          <p:cNvPicPr>
            <a:picLocks noGrp="1" noChangeAspect="1"/>
          </p:cNvPicPr>
          <p:nvPr>
            <p:ph type="pic" sz="quarter" idx="15"/>
          </p:nvPr>
        </p:nvPicPr>
        <p:blipFill>
          <a:blip r:embed="rId4"/>
          <a:srcRect l="39" r="39"/>
          <a:stretch>
            <a:fillRect/>
          </a:stretch>
        </p:blipFill>
        <p:spPr>
          <a:xfrm>
            <a:off x="12996863" y="2802733"/>
            <a:ext cx="3086100" cy="3088481"/>
          </a:xfrm>
        </p:spPr>
      </p:pic>
      <p:pic>
        <p:nvPicPr>
          <p:cNvPr id="25" name="Picture Placeholder 24" descr="A cartoon of a child holding a glass of water&#10;&#10;Description automatically generated">
            <a:extLst>
              <a:ext uri="{FF2B5EF4-FFF2-40B4-BE49-F238E27FC236}">
                <a16:creationId xmlns:a16="http://schemas.microsoft.com/office/drawing/2014/main" id="{5EB30AFF-6CE0-7EC3-8650-A8B38AE62FF2}"/>
              </a:ext>
            </a:extLst>
          </p:cNvPr>
          <p:cNvPicPr>
            <a:picLocks noGrp="1" noChangeAspect="1"/>
          </p:cNvPicPr>
          <p:nvPr>
            <p:ph type="pic" sz="quarter" idx="17"/>
          </p:nvPr>
        </p:nvPicPr>
        <p:blipFill>
          <a:blip r:embed="rId5"/>
          <a:srcRect l="16692" r="16692"/>
          <a:stretch>
            <a:fillRect/>
          </a:stretch>
        </p:blipFill>
        <p:spPr/>
      </p:pic>
      <p:pic>
        <p:nvPicPr>
          <p:cNvPr id="6" name="Picture Placeholder 5" descr="A circular chart with different colored circles&#10;&#10;Description automatically generated with medium confidence">
            <a:hlinkClick r:id="rId6"/>
            <a:extLst>
              <a:ext uri="{FF2B5EF4-FFF2-40B4-BE49-F238E27FC236}">
                <a16:creationId xmlns:a16="http://schemas.microsoft.com/office/drawing/2014/main" id="{BDC6B096-5FC3-C8CE-5218-E476572304D9}"/>
              </a:ext>
            </a:extLst>
          </p:cNvPr>
          <p:cNvPicPr>
            <a:picLocks noGrp="1" noChangeAspect="1"/>
          </p:cNvPicPr>
          <p:nvPr>
            <p:ph type="pic" sz="quarter" idx="16"/>
          </p:nvPr>
        </p:nvPicPr>
        <p:blipFill>
          <a:blip r:embed="rId7"/>
          <a:srcRect l="39" r="39"/>
          <a:stretch>
            <a:fillRect/>
          </a:stretch>
        </p:blipFill>
        <p:spPr/>
      </p:pic>
      <p:pic>
        <p:nvPicPr>
          <p:cNvPr id="3" name="Picture 2">
            <a:extLst>
              <a:ext uri="{FF2B5EF4-FFF2-40B4-BE49-F238E27FC236}">
                <a16:creationId xmlns:a16="http://schemas.microsoft.com/office/drawing/2014/main" id="{DD1AB0F1-1D8B-EC31-EE95-0C0432108E11}"/>
              </a:ext>
            </a:extLst>
          </p:cNvPr>
          <p:cNvPicPr>
            <a:picLocks noChangeAspect="1"/>
          </p:cNvPicPr>
          <p:nvPr/>
        </p:nvPicPr>
        <p:blipFill>
          <a:blip r:embed="rId8"/>
          <a:stretch>
            <a:fillRect/>
          </a:stretch>
        </p:blipFill>
        <p:spPr>
          <a:xfrm>
            <a:off x="2607915" y="3723430"/>
            <a:ext cx="2054530" cy="2060627"/>
          </a:xfrm>
          <a:prstGeom prst="rect">
            <a:avLst/>
          </a:prstGeom>
        </p:spPr>
      </p:pic>
      <p:pic>
        <p:nvPicPr>
          <p:cNvPr id="10" name="Picture 9">
            <a:extLst>
              <a:ext uri="{FF2B5EF4-FFF2-40B4-BE49-F238E27FC236}">
                <a16:creationId xmlns:a16="http://schemas.microsoft.com/office/drawing/2014/main" id="{33631968-5DF9-3265-9D87-06A7DA48CA2F}"/>
              </a:ext>
            </a:extLst>
          </p:cNvPr>
          <p:cNvPicPr>
            <a:picLocks noChangeAspect="1"/>
          </p:cNvPicPr>
          <p:nvPr/>
        </p:nvPicPr>
        <p:blipFill>
          <a:blip r:embed="rId9"/>
          <a:stretch>
            <a:fillRect/>
          </a:stretch>
        </p:blipFill>
        <p:spPr>
          <a:xfrm>
            <a:off x="6267354" y="3674274"/>
            <a:ext cx="2054530" cy="2060627"/>
          </a:xfrm>
          <a:prstGeom prst="rect">
            <a:avLst/>
          </a:prstGeom>
        </p:spPr>
      </p:pic>
      <p:pic>
        <p:nvPicPr>
          <p:cNvPr id="14" name="Picture 13">
            <a:extLst>
              <a:ext uri="{FF2B5EF4-FFF2-40B4-BE49-F238E27FC236}">
                <a16:creationId xmlns:a16="http://schemas.microsoft.com/office/drawing/2014/main" id="{2A111391-FE14-4F10-BE8E-2536419D15FA}"/>
              </a:ext>
            </a:extLst>
          </p:cNvPr>
          <p:cNvPicPr>
            <a:picLocks noChangeAspect="1"/>
          </p:cNvPicPr>
          <p:nvPr/>
        </p:nvPicPr>
        <p:blipFill>
          <a:blip r:embed="rId10"/>
          <a:stretch>
            <a:fillRect/>
          </a:stretch>
        </p:blipFill>
        <p:spPr>
          <a:xfrm>
            <a:off x="10041016" y="3791295"/>
            <a:ext cx="2060627" cy="2060627"/>
          </a:xfrm>
          <a:prstGeom prst="rect">
            <a:avLst/>
          </a:prstGeom>
        </p:spPr>
      </p:pic>
      <p:pic>
        <p:nvPicPr>
          <p:cNvPr id="16" name="Picture 15">
            <a:extLst>
              <a:ext uri="{FF2B5EF4-FFF2-40B4-BE49-F238E27FC236}">
                <a16:creationId xmlns:a16="http://schemas.microsoft.com/office/drawing/2014/main" id="{45AD0053-A1EF-77CC-E0BB-620BBA7EBE1C}"/>
              </a:ext>
            </a:extLst>
          </p:cNvPr>
          <p:cNvPicPr>
            <a:picLocks noChangeAspect="1"/>
          </p:cNvPicPr>
          <p:nvPr/>
        </p:nvPicPr>
        <p:blipFill>
          <a:blip r:embed="rId11"/>
          <a:stretch>
            <a:fillRect/>
          </a:stretch>
        </p:blipFill>
        <p:spPr>
          <a:xfrm>
            <a:off x="13696577" y="3723430"/>
            <a:ext cx="2060627" cy="2054530"/>
          </a:xfrm>
          <a:prstGeom prst="rect">
            <a:avLst/>
          </a:prstGeom>
        </p:spPr>
      </p:pic>
    </p:spTree>
    <p:extLst>
      <p:ext uri="{BB962C8B-B14F-4D97-AF65-F5344CB8AC3E}">
        <p14:creationId xmlns:p14="http://schemas.microsoft.com/office/powerpoint/2010/main" val="2276839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1138427" y="1138428"/>
            <a:ext cx="15839756" cy="7132320"/>
          </a:xfrm>
        </p:spPr>
        <p:txBody>
          <a:bodyPr/>
          <a:lstStyle/>
          <a:p>
            <a:r>
              <a:rPr lang="en-US" sz="8800" i="1" dirty="0">
                <a:solidFill>
                  <a:schemeClr val="accent3"/>
                </a:solidFill>
                <a:ea typeface="Baskerville" panose="02020502070401020303" pitchFamily="18" charset="0"/>
                <a:cs typeface="Calibri Light"/>
              </a:rPr>
              <a:t>Turn and Talk</a:t>
            </a:r>
            <a:endParaRPr lang="en-US" sz="8800" i="1" dirty="0"/>
          </a:p>
        </p:txBody>
      </p:sp>
      <p:sp>
        <p:nvSpPr>
          <p:cNvPr id="4" name="Footer Placeholder 3">
            <a:extLst>
              <a:ext uri="{FF2B5EF4-FFF2-40B4-BE49-F238E27FC236}">
                <a16:creationId xmlns:a16="http://schemas.microsoft.com/office/drawing/2014/main" id="{F81227D3-F964-8FCA-9C7D-F5B249A2AAAD}"/>
              </a:ext>
            </a:extLst>
          </p:cNvPr>
          <p:cNvSpPr>
            <a:spLocks noGrp="1"/>
          </p:cNvSpPr>
          <p:nvPr>
            <p:ph type="ftr" sz="quarter" idx="10"/>
          </p:nvPr>
        </p:nvSpPr>
        <p:spPr/>
        <p:txBody>
          <a:bodyPr/>
          <a:lstStyle/>
          <a:p>
            <a:r>
              <a:rPr lang="en-US"/>
              <a:t>Cascades in Development</a:t>
            </a:r>
            <a:endParaRPr lang="en-US" dirty="0"/>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mtClean="0"/>
              <a:pPr/>
              <a:t>17</a:t>
            </a:fld>
            <a:endParaRPr lang="en-US" dirty="0"/>
          </a:p>
        </p:txBody>
      </p:sp>
      <p:pic>
        <p:nvPicPr>
          <p:cNvPr id="11" name="Picture Placeholder 10" descr="A drawing of a person&#10;&#10;Description automatically generated">
            <a:extLst>
              <a:ext uri="{FF2B5EF4-FFF2-40B4-BE49-F238E27FC236}">
                <a16:creationId xmlns:a16="http://schemas.microsoft.com/office/drawing/2014/main" id="{B96C3808-EB65-71FF-56D0-6557100EA538}"/>
              </a:ext>
            </a:extLst>
          </p:cNvPr>
          <p:cNvPicPr>
            <a:picLocks noGrp="1" noChangeAspect="1"/>
          </p:cNvPicPr>
          <p:nvPr>
            <p:ph type="pic" sz="quarter" idx="12"/>
          </p:nvPr>
        </p:nvPicPr>
        <p:blipFill>
          <a:blip r:embed="rId3"/>
          <a:srcRect l="12471" r="12471"/>
          <a:stretch>
            <a:fillRect/>
          </a:stretch>
        </p:blipFill>
        <p:spPr>
          <a:xfrm rot="5400000">
            <a:off x="1988069" y="2802792"/>
            <a:ext cx="3088481" cy="3086100"/>
          </a:xfrm>
        </p:spPr>
      </p:pic>
      <p:sp>
        <p:nvSpPr>
          <p:cNvPr id="7" name="TextBox 6">
            <a:extLst>
              <a:ext uri="{FF2B5EF4-FFF2-40B4-BE49-F238E27FC236}">
                <a16:creationId xmlns:a16="http://schemas.microsoft.com/office/drawing/2014/main" id="{310142F8-6813-585F-2006-8AF74C13A558}"/>
              </a:ext>
            </a:extLst>
          </p:cNvPr>
          <p:cNvSpPr txBox="1"/>
          <p:nvPr/>
        </p:nvSpPr>
        <p:spPr>
          <a:xfrm>
            <a:off x="709099" y="-4993332"/>
            <a:ext cx="11006651" cy="1338828"/>
          </a:xfrm>
          <a:prstGeom prst="rect">
            <a:avLst/>
          </a:prstGeom>
          <a:noFill/>
        </p:spPr>
        <p:txBody>
          <a:bodyPr wrap="square">
            <a:spAutoFit/>
          </a:bodyPr>
          <a:lstStyle/>
          <a:p>
            <a:pPr>
              <a:defRPr/>
            </a:pPr>
            <a:r>
              <a:rPr lang="en-US" sz="2700" dirty="0"/>
              <a:t>Planes, Ages and Stages</a:t>
            </a:r>
          </a:p>
          <a:p>
            <a:pPr>
              <a:defRPr/>
            </a:pPr>
            <a:r>
              <a:rPr lang="en-US" sz="2700" dirty="0"/>
              <a:t>Developmental Cascades  </a:t>
            </a:r>
          </a:p>
          <a:p>
            <a:pPr>
              <a:defRPr/>
            </a:pPr>
            <a:r>
              <a:rPr lang="en-US" sz="2700" dirty="0"/>
              <a:t>Waves and Cycles</a:t>
            </a:r>
          </a:p>
        </p:txBody>
      </p:sp>
      <p:pic>
        <p:nvPicPr>
          <p:cNvPr id="9" name="Picture Placeholder 8" descr="A diagram of different types of systems&#10;&#10;Description automatically generated">
            <a:hlinkClick r:id="rId4"/>
            <a:extLst>
              <a:ext uri="{FF2B5EF4-FFF2-40B4-BE49-F238E27FC236}">
                <a16:creationId xmlns:a16="http://schemas.microsoft.com/office/drawing/2014/main" id="{E141914C-0455-9340-CD69-625E7BEB950A}"/>
              </a:ext>
            </a:extLst>
          </p:cNvPr>
          <p:cNvPicPr>
            <a:picLocks noGrp="1" noChangeAspect="1"/>
          </p:cNvPicPr>
          <p:nvPr>
            <p:ph type="pic" sz="quarter" idx="15"/>
          </p:nvPr>
        </p:nvPicPr>
        <p:blipFill>
          <a:blip r:embed="rId5"/>
          <a:srcRect l="39" r="39"/>
          <a:stretch>
            <a:fillRect/>
          </a:stretch>
        </p:blipFill>
        <p:spPr>
          <a:xfrm>
            <a:off x="12996863" y="2802733"/>
            <a:ext cx="3086100" cy="3088481"/>
          </a:xfrm>
        </p:spPr>
      </p:pic>
      <p:pic>
        <p:nvPicPr>
          <p:cNvPr id="25" name="Picture Placeholder 24" descr="A cartoon of a child holding a glass of water&#10;&#10;Description automatically generated">
            <a:extLst>
              <a:ext uri="{FF2B5EF4-FFF2-40B4-BE49-F238E27FC236}">
                <a16:creationId xmlns:a16="http://schemas.microsoft.com/office/drawing/2014/main" id="{5EB30AFF-6CE0-7EC3-8650-A8B38AE62FF2}"/>
              </a:ext>
            </a:extLst>
          </p:cNvPr>
          <p:cNvPicPr>
            <a:picLocks noGrp="1" noChangeAspect="1"/>
          </p:cNvPicPr>
          <p:nvPr>
            <p:ph type="pic" sz="quarter" idx="17"/>
          </p:nvPr>
        </p:nvPicPr>
        <p:blipFill>
          <a:blip r:embed="rId6"/>
          <a:srcRect l="16692" r="16692"/>
          <a:stretch>
            <a:fillRect/>
          </a:stretch>
        </p:blipFill>
        <p:spPr/>
      </p:pic>
      <p:pic>
        <p:nvPicPr>
          <p:cNvPr id="6" name="Picture Placeholder 5" descr="A circular chart with different colored circles&#10;&#10;Description automatically generated with medium confidence">
            <a:hlinkClick r:id="rId7"/>
            <a:extLst>
              <a:ext uri="{FF2B5EF4-FFF2-40B4-BE49-F238E27FC236}">
                <a16:creationId xmlns:a16="http://schemas.microsoft.com/office/drawing/2014/main" id="{BDC6B096-5FC3-C8CE-5218-E476572304D9}"/>
              </a:ext>
            </a:extLst>
          </p:cNvPr>
          <p:cNvPicPr>
            <a:picLocks noGrp="1" noChangeAspect="1"/>
          </p:cNvPicPr>
          <p:nvPr>
            <p:ph type="pic" sz="quarter" idx="16"/>
          </p:nvPr>
        </p:nvPicPr>
        <p:blipFill>
          <a:blip r:embed="rId8"/>
          <a:srcRect l="39" r="39"/>
          <a:stretch>
            <a:fillRect/>
          </a:stretch>
        </p:blipFill>
        <p:spPr/>
      </p:pic>
      <p:sp>
        <p:nvSpPr>
          <p:cNvPr id="20" name="Text Placeholder 19">
            <a:extLst>
              <a:ext uri="{FF2B5EF4-FFF2-40B4-BE49-F238E27FC236}">
                <a16:creationId xmlns:a16="http://schemas.microsoft.com/office/drawing/2014/main" id="{F288FDF1-0CD2-661E-C72C-1C5041EC66EC}"/>
              </a:ext>
            </a:extLst>
          </p:cNvPr>
          <p:cNvSpPr>
            <a:spLocks noGrp="1"/>
          </p:cNvSpPr>
          <p:nvPr>
            <p:ph type="body" sz="quarter" idx="23"/>
          </p:nvPr>
        </p:nvSpPr>
        <p:spPr>
          <a:xfrm>
            <a:off x="1471960" y="5919787"/>
            <a:ext cx="15288323" cy="2070116"/>
          </a:xfrm>
        </p:spPr>
        <p:txBody>
          <a:bodyPr/>
          <a:lstStyle/>
          <a:p>
            <a:r>
              <a:rPr lang="en-US" sz="3300" dirty="0"/>
              <a:t>How do Theories of Development affect teachers’ Image of the Child? </a:t>
            </a:r>
          </a:p>
          <a:p>
            <a:r>
              <a:rPr lang="en-US" sz="3300" dirty="0"/>
              <a:t>How does learning about Theories of Development help teachers change and grow? </a:t>
            </a:r>
          </a:p>
        </p:txBody>
      </p:sp>
      <p:pic>
        <p:nvPicPr>
          <p:cNvPr id="3" name="Picture 2">
            <a:extLst>
              <a:ext uri="{FF2B5EF4-FFF2-40B4-BE49-F238E27FC236}">
                <a16:creationId xmlns:a16="http://schemas.microsoft.com/office/drawing/2014/main" id="{CFB83717-558F-5319-6320-8568B4CD9A13}"/>
              </a:ext>
            </a:extLst>
          </p:cNvPr>
          <p:cNvPicPr>
            <a:picLocks noChangeAspect="1"/>
          </p:cNvPicPr>
          <p:nvPr/>
        </p:nvPicPr>
        <p:blipFill>
          <a:blip r:embed="rId9"/>
          <a:stretch>
            <a:fillRect/>
          </a:stretch>
        </p:blipFill>
        <p:spPr>
          <a:xfrm>
            <a:off x="2983570" y="3930649"/>
            <a:ext cx="2054530" cy="2060627"/>
          </a:xfrm>
          <a:prstGeom prst="rect">
            <a:avLst/>
          </a:prstGeom>
        </p:spPr>
      </p:pic>
      <p:pic>
        <p:nvPicPr>
          <p:cNvPr id="10" name="Picture 9">
            <a:extLst>
              <a:ext uri="{FF2B5EF4-FFF2-40B4-BE49-F238E27FC236}">
                <a16:creationId xmlns:a16="http://schemas.microsoft.com/office/drawing/2014/main" id="{B5069262-500F-BDBB-D18A-5D7955576E39}"/>
              </a:ext>
            </a:extLst>
          </p:cNvPr>
          <p:cNvPicPr>
            <a:picLocks noChangeAspect="1"/>
          </p:cNvPicPr>
          <p:nvPr/>
        </p:nvPicPr>
        <p:blipFill>
          <a:blip r:embed="rId10"/>
          <a:stretch>
            <a:fillRect/>
          </a:stretch>
        </p:blipFill>
        <p:spPr>
          <a:xfrm>
            <a:off x="6481612" y="3888000"/>
            <a:ext cx="2054530" cy="2060627"/>
          </a:xfrm>
          <a:prstGeom prst="rect">
            <a:avLst/>
          </a:prstGeom>
        </p:spPr>
      </p:pic>
      <p:pic>
        <p:nvPicPr>
          <p:cNvPr id="13" name="Picture 12">
            <a:extLst>
              <a:ext uri="{FF2B5EF4-FFF2-40B4-BE49-F238E27FC236}">
                <a16:creationId xmlns:a16="http://schemas.microsoft.com/office/drawing/2014/main" id="{0AA6D888-7C80-015A-7524-85D9DFDD7D21}"/>
              </a:ext>
            </a:extLst>
          </p:cNvPr>
          <p:cNvPicPr>
            <a:picLocks noChangeAspect="1"/>
          </p:cNvPicPr>
          <p:nvPr/>
        </p:nvPicPr>
        <p:blipFill>
          <a:blip r:embed="rId11"/>
          <a:stretch>
            <a:fillRect/>
          </a:stretch>
        </p:blipFill>
        <p:spPr>
          <a:xfrm>
            <a:off x="10168819" y="3888000"/>
            <a:ext cx="2060627" cy="2060627"/>
          </a:xfrm>
          <a:prstGeom prst="rect">
            <a:avLst/>
          </a:prstGeom>
        </p:spPr>
      </p:pic>
      <p:pic>
        <p:nvPicPr>
          <p:cNvPr id="15" name="Picture 14">
            <a:extLst>
              <a:ext uri="{FF2B5EF4-FFF2-40B4-BE49-F238E27FC236}">
                <a16:creationId xmlns:a16="http://schemas.microsoft.com/office/drawing/2014/main" id="{CF137C07-7196-88A1-E584-194C47444A35}"/>
              </a:ext>
            </a:extLst>
          </p:cNvPr>
          <p:cNvPicPr>
            <a:picLocks noChangeAspect="1"/>
          </p:cNvPicPr>
          <p:nvPr/>
        </p:nvPicPr>
        <p:blipFill>
          <a:blip r:embed="rId12"/>
          <a:stretch>
            <a:fillRect/>
          </a:stretch>
        </p:blipFill>
        <p:spPr>
          <a:xfrm>
            <a:off x="13509599" y="3959335"/>
            <a:ext cx="2060627" cy="2054530"/>
          </a:xfrm>
          <a:prstGeom prst="rect">
            <a:avLst/>
          </a:prstGeom>
        </p:spPr>
      </p:pic>
    </p:spTree>
    <p:extLst>
      <p:ext uri="{BB962C8B-B14F-4D97-AF65-F5344CB8AC3E}">
        <p14:creationId xmlns:p14="http://schemas.microsoft.com/office/powerpoint/2010/main" val="3450499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8D04-E4C7-82A5-DE3C-C9E111FBA626}"/>
              </a:ext>
            </a:extLst>
          </p:cNvPr>
          <p:cNvSpPr>
            <a:spLocks noGrp="1"/>
          </p:cNvSpPr>
          <p:nvPr>
            <p:ph type="title"/>
          </p:nvPr>
        </p:nvSpPr>
        <p:spPr>
          <a:xfrm>
            <a:off x="950999" y="6825345"/>
            <a:ext cx="16363610" cy="1436853"/>
          </a:xfrm>
        </p:spPr>
        <p:txBody>
          <a:bodyPr vert="horz" lIns="137160" tIns="68580" rIns="137160" bIns="68580" rtlCol="0" anchor="b">
            <a:normAutofit fontScale="90000"/>
          </a:bodyPr>
          <a:lstStyle/>
          <a:p>
            <a:r>
              <a:rPr lang="en-US" sz="9000" dirty="0">
                <a:solidFill>
                  <a:schemeClr val="tx1">
                    <a:lumMod val="85000"/>
                    <a:lumOff val="15000"/>
                  </a:schemeClr>
                </a:solidFill>
              </a:rPr>
              <a:t>PARADIGM SHIFT</a:t>
            </a:r>
          </a:p>
        </p:txBody>
      </p:sp>
      <p:pic>
        <p:nvPicPr>
          <p:cNvPr id="5" name="Content Placeholder 4">
            <a:extLst>
              <a:ext uri="{FF2B5EF4-FFF2-40B4-BE49-F238E27FC236}">
                <a16:creationId xmlns:a16="http://schemas.microsoft.com/office/drawing/2014/main" id="{622AF98D-448E-51D9-45BC-07DC7C1CB176}"/>
              </a:ext>
            </a:extLst>
          </p:cNvPr>
          <p:cNvPicPr>
            <a:picLocks noGrp="1" noChangeAspect="1"/>
          </p:cNvPicPr>
          <p:nvPr>
            <p:ph sz="half" idx="1"/>
          </p:nvPr>
        </p:nvPicPr>
        <p:blipFill>
          <a:blip r:embed="rId2"/>
          <a:stretch>
            <a:fillRect/>
          </a:stretch>
        </p:blipFill>
        <p:spPr>
          <a:xfrm>
            <a:off x="2394771" y="960120"/>
            <a:ext cx="5066346" cy="5404104"/>
          </a:xfrm>
          <a:prstGeom prst="rect">
            <a:avLst/>
          </a:prstGeom>
        </p:spPr>
      </p:pic>
      <p:pic>
        <p:nvPicPr>
          <p:cNvPr id="6" name="Content Placeholder 5">
            <a:extLst>
              <a:ext uri="{FF2B5EF4-FFF2-40B4-BE49-F238E27FC236}">
                <a16:creationId xmlns:a16="http://schemas.microsoft.com/office/drawing/2014/main" id="{5C2B4D08-44A5-F74B-DD66-D1989ED9AC68}"/>
              </a:ext>
            </a:extLst>
          </p:cNvPr>
          <p:cNvPicPr>
            <a:picLocks noGrp="1" noChangeAspect="1"/>
          </p:cNvPicPr>
          <p:nvPr>
            <p:ph sz="half" idx="2"/>
          </p:nvPr>
        </p:nvPicPr>
        <p:blipFill>
          <a:blip r:embed="rId3"/>
          <a:stretch>
            <a:fillRect/>
          </a:stretch>
        </p:blipFill>
        <p:spPr>
          <a:xfrm>
            <a:off x="9385301" y="1166808"/>
            <a:ext cx="7953348" cy="4990725"/>
          </a:xfrm>
          <a:prstGeom prst="rect">
            <a:avLst/>
          </a:prstGeom>
        </p:spPr>
      </p:pic>
    </p:spTree>
    <p:extLst>
      <p:ext uri="{BB962C8B-B14F-4D97-AF65-F5344CB8AC3E}">
        <p14:creationId xmlns:p14="http://schemas.microsoft.com/office/powerpoint/2010/main" val="4142858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hild smelling a butterfly&#10;&#10;Description automatically generated">
            <a:extLst>
              <a:ext uri="{FF2B5EF4-FFF2-40B4-BE49-F238E27FC236}">
                <a16:creationId xmlns:a16="http://schemas.microsoft.com/office/drawing/2014/main" id="{D22536D2-5B10-E557-A85A-29DCE987263E}"/>
              </a:ext>
            </a:extLst>
          </p:cNvPr>
          <p:cNvPicPr>
            <a:picLocks noGrp="1" noChangeAspect="1"/>
          </p:cNvPicPr>
          <p:nvPr>
            <p:ph idx="1"/>
          </p:nvPr>
        </p:nvPicPr>
        <p:blipFill rotWithShape="1">
          <a:blip r:embed="rId2">
            <a:alphaModFix/>
            <a:extLst>
              <a:ext uri="{837473B0-CC2E-450A-ABE3-18F120FF3D39}">
                <a1611:picAttrSrcUrl xmlns:a1611="http://schemas.microsoft.com/office/drawing/2016/11/main" r:id="rId3"/>
              </a:ext>
            </a:extLst>
          </a:blip>
          <a:srcRect r="3101"/>
          <a:stretch/>
        </p:blipFill>
        <p:spPr>
          <a:xfrm>
            <a:off x="4997390" y="15"/>
            <a:ext cx="13290611" cy="10286985"/>
          </a:xfrm>
          <a:custGeom>
            <a:avLst/>
            <a:gdLst/>
            <a:ahLst/>
            <a:cxnLst/>
            <a:rect l="l" t="t" r="r" b="b"/>
            <a:pathLst>
              <a:path w="8860407" h="6858000">
                <a:moveTo>
                  <a:pt x="0" y="0"/>
                </a:moveTo>
                <a:lnTo>
                  <a:pt x="8860407" y="0"/>
                </a:lnTo>
                <a:lnTo>
                  <a:pt x="8860407" y="6858000"/>
                </a:lnTo>
                <a:lnTo>
                  <a:pt x="661049" y="6858000"/>
                </a:lnTo>
                <a:lnTo>
                  <a:pt x="832672" y="6662026"/>
                </a:lnTo>
                <a:cubicBezTo>
                  <a:pt x="1465328" y="5866432"/>
                  <a:pt x="1845374" y="4846462"/>
                  <a:pt x="1845374" y="3734370"/>
                </a:cubicBezTo>
                <a:cubicBezTo>
                  <a:pt x="1845374" y="2244963"/>
                  <a:pt x="1163691" y="920792"/>
                  <a:pt x="106458" y="79568"/>
                </a:cubicBezTo>
                <a:close/>
              </a:path>
            </a:pathLst>
          </a:custGeom>
        </p:spPr>
      </p:pic>
      <p:sp>
        <p:nvSpPr>
          <p:cNvPr id="2" name="Title 1">
            <a:extLst>
              <a:ext uri="{FF2B5EF4-FFF2-40B4-BE49-F238E27FC236}">
                <a16:creationId xmlns:a16="http://schemas.microsoft.com/office/drawing/2014/main" id="{980C15D5-319C-CE24-A89C-9B3464C0B472}"/>
              </a:ext>
            </a:extLst>
          </p:cNvPr>
          <p:cNvSpPr>
            <a:spLocks noGrp="1"/>
          </p:cNvSpPr>
          <p:nvPr>
            <p:ph type="title"/>
          </p:nvPr>
        </p:nvSpPr>
        <p:spPr>
          <a:xfrm>
            <a:off x="1138428" y="1693217"/>
            <a:ext cx="5170932" cy="5013435"/>
          </a:xfrm>
        </p:spPr>
        <p:txBody>
          <a:bodyPr vert="horz" lIns="137160" tIns="68580" rIns="137160" bIns="68580" rtlCol="0" anchor="b">
            <a:normAutofit fontScale="90000"/>
          </a:bodyPr>
          <a:lstStyle/>
          <a:p>
            <a:r>
              <a:rPr lang="en-US" altLang="en-US" sz="3900" dirty="0"/>
              <a:t>A simple liberating thought came to our aid, namely that things about children and for children are only learned from children.</a:t>
            </a:r>
            <a:br>
              <a:rPr lang="en-US" altLang="en-US" sz="3900" dirty="0"/>
            </a:br>
            <a:r>
              <a:rPr lang="en-US" altLang="en-US" sz="3900" dirty="0"/>
              <a:t>“Follow the child”</a:t>
            </a:r>
            <a:br>
              <a:rPr lang="en-US" altLang="en-US" sz="3900" dirty="0"/>
            </a:br>
            <a:r>
              <a:rPr lang="en-US" altLang="en-US" sz="3900" dirty="0"/>
              <a:t>Malaguzzi (1998, 51)</a:t>
            </a:r>
            <a:br>
              <a:rPr lang="en-US" altLang="en-US" sz="3900" dirty="0"/>
            </a:br>
            <a:endParaRPr lang="en-US" sz="3900" dirty="0"/>
          </a:p>
        </p:txBody>
      </p:sp>
    </p:spTree>
    <p:extLst>
      <p:ext uri="{BB962C8B-B14F-4D97-AF65-F5344CB8AC3E}">
        <p14:creationId xmlns:p14="http://schemas.microsoft.com/office/powerpoint/2010/main" val="3776800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A4953A-A1FE-FB5C-009E-3178E34BCB12}"/>
              </a:ext>
            </a:extLst>
          </p:cNvPr>
          <p:cNvSpPr>
            <a:spLocks noGrp="1"/>
          </p:cNvSpPr>
          <p:nvPr>
            <p:ph type="body" sz="quarter" idx="10"/>
          </p:nvPr>
        </p:nvSpPr>
        <p:spPr>
          <a:xfrm>
            <a:off x="1028699" y="3467100"/>
            <a:ext cx="10858501" cy="1676400"/>
          </a:xfrm>
        </p:spPr>
        <p:txBody>
          <a:bodyPr/>
          <a:lstStyle/>
          <a:p>
            <a:r>
              <a:rPr lang="en-US" sz="8200" dirty="0"/>
              <a:t>Meet the Presenters</a:t>
            </a:r>
          </a:p>
        </p:txBody>
      </p:sp>
      <p:sp>
        <p:nvSpPr>
          <p:cNvPr id="3" name="Text Placeholder 2">
            <a:extLst>
              <a:ext uri="{FF2B5EF4-FFF2-40B4-BE49-F238E27FC236}">
                <a16:creationId xmlns:a16="http://schemas.microsoft.com/office/drawing/2014/main" id="{D0D58B72-3532-C078-8371-F19FB1A80384}"/>
              </a:ext>
            </a:extLst>
          </p:cNvPr>
          <p:cNvSpPr txBox="1">
            <a:spLocks/>
          </p:cNvSpPr>
          <p:nvPr/>
        </p:nvSpPr>
        <p:spPr>
          <a:xfrm>
            <a:off x="2438401" y="6281530"/>
            <a:ext cx="9067800" cy="2595770"/>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5000" dirty="0"/>
              <a:t>Zlata Stanković-Ramirez</a:t>
            </a:r>
          </a:p>
          <a:p>
            <a:r>
              <a:rPr lang="en-US" sz="5000" dirty="0"/>
              <a:t>Karen Walker</a:t>
            </a:r>
          </a:p>
          <a:p>
            <a:r>
              <a:rPr lang="en-US" sz="5000" dirty="0"/>
              <a:t>Josh Thompson</a:t>
            </a:r>
          </a:p>
          <a:p>
            <a:r>
              <a:rPr lang="en-US" sz="5000" dirty="0"/>
              <a:t>Rachael Rose </a:t>
            </a:r>
          </a:p>
        </p:txBody>
      </p:sp>
    </p:spTree>
    <p:extLst>
      <p:ext uri="{BB962C8B-B14F-4D97-AF65-F5344CB8AC3E}">
        <p14:creationId xmlns:p14="http://schemas.microsoft.com/office/powerpoint/2010/main" val="1476939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837A2E-19C5-B51D-1C19-081646678A0A}"/>
              </a:ext>
            </a:extLst>
          </p:cNvPr>
          <p:cNvSpPr>
            <a:spLocks noGrp="1"/>
          </p:cNvSpPr>
          <p:nvPr>
            <p:ph type="body" sz="quarter" idx="10"/>
          </p:nvPr>
        </p:nvSpPr>
        <p:spPr>
          <a:xfrm>
            <a:off x="304800" y="4762500"/>
            <a:ext cx="13944600" cy="1676400"/>
          </a:xfrm>
        </p:spPr>
        <p:txBody>
          <a:bodyPr/>
          <a:lstStyle/>
          <a:p>
            <a:r>
              <a:rPr lang="en-US" sz="8500" dirty="0"/>
              <a:t>Developmental Cascades</a:t>
            </a:r>
          </a:p>
        </p:txBody>
      </p:sp>
      <p:sp>
        <p:nvSpPr>
          <p:cNvPr id="4" name="TextBox 3">
            <a:extLst>
              <a:ext uri="{FF2B5EF4-FFF2-40B4-BE49-F238E27FC236}">
                <a16:creationId xmlns:a16="http://schemas.microsoft.com/office/drawing/2014/main" id="{E72E580E-5D9C-FE3D-DF6A-8D9E95EA270E}"/>
              </a:ext>
            </a:extLst>
          </p:cNvPr>
          <p:cNvSpPr txBox="1"/>
          <p:nvPr/>
        </p:nvSpPr>
        <p:spPr>
          <a:xfrm>
            <a:off x="1143000" y="7124700"/>
            <a:ext cx="10515600" cy="2631490"/>
          </a:xfrm>
          <a:prstGeom prst="rect">
            <a:avLst/>
          </a:prstGeom>
          <a:noFill/>
        </p:spPr>
        <p:txBody>
          <a:bodyPr wrap="square">
            <a:spAutoFit/>
          </a:bodyPr>
          <a:lstStyle/>
          <a:p>
            <a:r>
              <a:rPr lang="en-US" sz="3300" b="1" i="1" dirty="0">
                <a:latin typeface="Arial" panose="020B0604020202020204" pitchFamily="34" charset="0"/>
                <a:cs typeface="Arial" panose="020B0604020202020204" pitchFamily="34" charset="0"/>
              </a:rPr>
              <a:t>Insights drawn from Developmental Psychology</a:t>
            </a:r>
          </a:p>
          <a:p>
            <a:r>
              <a:rPr lang="en-US" sz="3300" b="1" dirty="0">
                <a:latin typeface="Arial" panose="020B0604020202020204" pitchFamily="34" charset="0"/>
                <a:cs typeface="Arial" panose="020B0604020202020204" pitchFamily="34" charset="0"/>
              </a:rPr>
              <a:t>     Siegler (1996)</a:t>
            </a:r>
          </a:p>
          <a:p>
            <a:r>
              <a:rPr lang="en-US" sz="3300" b="1" dirty="0">
                <a:latin typeface="Arial" panose="020B0604020202020204" pitchFamily="34" charset="0"/>
                <a:cs typeface="Arial" panose="020B0604020202020204" pitchFamily="34" charset="0"/>
              </a:rPr>
              <a:t>     Masten &amp; Cicchetti (2010) </a:t>
            </a:r>
          </a:p>
          <a:p>
            <a:r>
              <a:rPr lang="en-US" sz="3300" b="1" dirty="0">
                <a:latin typeface="Arial" panose="020B0604020202020204" pitchFamily="34" charset="0"/>
                <a:cs typeface="Arial" panose="020B0604020202020204" pitchFamily="34" charset="0"/>
              </a:rPr>
              <a:t>     Oakes &amp; Rakison (2020) </a:t>
            </a:r>
          </a:p>
          <a:p>
            <a:r>
              <a:rPr lang="en-US" sz="3300" b="1" dirty="0">
                <a:latin typeface="Arial" panose="020B0604020202020204" pitchFamily="34" charset="0"/>
                <a:cs typeface="Arial" panose="020B0604020202020204" pitchFamily="34" charset="0"/>
              </a:rPr>
              <a:t>     Tamis-LeMonda &amp; Lockman (2023) </a:t>
            </a:r>
          </a:p>
        </p:txBody>
      </p:sp>
    </p:spTree>
    <p:extLst>
      <p:ext uri="{BB962C8B-B14F-4D97-AF65-F5344CB8AC3E}">
        <p14:creationId xmlns:p14="http://schemas.microsoft.com/office/powerpoint/2010/main" val="4261168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a:xfrm>
            <a:off x="11332346" y="7670484"/>
            <a:ext cx="4803263" cy="411480"/>
          </a:xfrm>
        </p:spPr>
        <p:txBody>
          <a:bodyPr/>
          <a:lstStyle/>
          <a:p>
            <a:r>
              <a:rPr lang="en-US" sz="4950" dirty="0"/>
              <a:t>Siegler (1996)</a:t>
            </a:r>
          </a:p>
        </p:txBody>
      </p:sp>
      <p:sp>
        <p:nvSpPr>
          <p:cNvPr id="4" name="Footer Placeholder 3">
            <a:extLst>
              <a:ext uri="{FF2B5EF4-FFF2-40B4-BE49-F238E27FC236}">
                <a16:creationId xmlns:a16="http://schemas.microsoft.com/office/drawing/2014/main" id="{F81227D3-F964-8FCA-9C7D-F5B249A2AAAD}"/>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mtClean="0"/>
              <a:pPr/>
              <a:t>21</a:t>
            </a:fld>
            <a:endParaRPr lang="en-US" dirty="0"/>
          </a:p>
        </p:txBody>
      </p:sp>
      <p:sp>
        <p:nvSpPr>
          <p:cNvPr id="7" name="TextBox 6">
            <a:extLst>
              <a:ext uri="{FF2B5EF4-FFF2-40B4-BE49-F238E27FC236}">
                <a16:creationId xmlns:a16="http://schemas.microsoft.com/office/drawing/2014/main" id="{310142F8-6813-585F-2006-8AF74C13A558}"/>
              </a:ext>
            </a:extLst>
          </p:cNvPr>
          <p:cNvSpPr txBox="1"/>
          <p:nvPr/>
        </p:nvSpPr>
        <p:spPr>
          <a:xfrm>
            <a:off x="709099" y="-4993332"/>
            <a:ext cx="11006651" cy="1338828"/>
          </a:xfrm>
          <a:prstGeom prst="rect">
            <a:avLst/>
          </a:prstGeom>
          <a:noFill/>
        </p:spPr>
        <p:txBody>
          <a:bodyPr wrap="square">
            <a:spAutoFit/>
          </a:bodyPr>
          <a:lstStyle/>
          <a:p>
            <a:pPr>
              <a:defRPr/>
            </a:pPr>
            <a:r>
              <a:rPr lang="en-US" sz="2700" dirty="0"/>
              <a:t>Planes, Ages and Stages</a:t>
            </a:r>
          </a:p>
          <a:p>
            <a:pPr>
              <a:defRPr/>
            </a:pPr>
            <a:r>
              <a:rPr lang="en-US" sz="2700" dirty="0"/>
              <a:t>Developmental Cascades  </a:t>
            </a:r>
          </a:p>
          <a:p>
            <a:pPr>
              <a:defRPr/>
            </a:pPr>
            <a:r>
              <a:rPr lang="en-US" sz="2700" dirty="0"/>
              <a:t>Waves and Cycles</a:t>
            </a:r>
          </a:p>
        </p:txBody>
      </p:sp>
      <p:pic>
        <p:nvPicPr>
          <p:cNvPr id="23" name="Picture 1" descr="image002">
            <a:extLst>
              <a:ext uri="{FF2B5EF4-FFF2-40B4-BE49-F238E27FC236}">
                <a16:creationId xmlns:a16="http://schemas.microsoft.com/office/drawing/2014/main" id="{BE0AE3E0-EDB7-5378-7854-714BE98D2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724" y="2167889"/>
            <a:ext cx="9266025" cy="650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571500" y="200371"/>
            <a:ext cx="17145000" cy="1988345"/>
          </a:xfrm>
        </p:spPr>
        <p:txBody>
          <a:bodyPr/>
          <a:lstStyle/>
          <a:p>
            <a:r>
              <a:rPr lang="en-US" dirty="0"/>
              <a:t>Overlapping Waves</a:t>
            </a:r>
          </a:p>
        </p:txBody>
      </p:sp>
    </p:spTree>
    <p:extLst>
      <p:ext uri="{BB962C8B-B14F-4D97-AF65-F5344CB8AC3E}">
        <p14:creationId xmlns:p14="http://schemas.microsoft.com/office/powerpoint/2010/main" val="3877005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E48EE-36F1-E683-7547-B738BEB7A459}"/>
              </a:ext>
            </a:extLst>
          </p:cNvPr>
          <p:cNvSpPr>
            <a:spLocks noGrp="1"/>
          </p:cNvSpPr>
          <p:nvPr>
            <p:ph type="body" sz="quarter" idx="10"/>
          </p:nvPr>
        </p:nvSpPr>
        <p:spPr>
          <a:xfrm>
            <a:off x="838200" y="3009900"/>
            <a:ext cx="9753331" cy="1676400"/>
          </a:xfrm>
        </p:spPr>
        <p:txBody>
          <a:bodyPr/>
          <a:lstStyle/>
          <a:p>
            <a:r>
              <a:rPr lang="en-US" sz="4400" dirty="0"/>
              <a:t>Masten, A. S., &amp; Cicchetti, D. (2010). Developmental cascades. </a:t>
            </a:r>
            <a:r>
              <a:rPr lang="en-US" sz="4400" i="1" dirty="0"/>
              <a:t>Development and Psychopathology</a:t>
            </a:r>
            <a:r>
              <a:rPr lang="en-US" sz="4400" dirty="0"/>
              <a:t>, </a:t>
            </a:r>
            <a:r>
              <a:rPr lang="en-US" sz="4400" i="1" dirty="0"/>
              <a:t>22</a:t>
            </a:r>
            <a:r>
              <a:rPr lang="en-US" sz="4400" dirty="0"/>
              <a:t>(3), 491–495. doi:10.1017/S0954579410000222 </a:t>
            </a:r>
          </a:p>
        </p:txBody>
      </p:sp>
      <p:pic>
        <p:nvPicPr>
          <p:cNvPr id="8" name="Picture 7" descr="A purple cover with white text&#10;&#10;Description automatically generated">
            <a:extLst>
              <a:ext uri="{FF2B5EF4-FFF2-40B4-BE49-F238E27FC236}">
                <a16:creationId xmlns:a16="http://schemas.microsoft.com/office/drawing/2014/main" id="{A875FEDB-2218-14BE-AF54-B67F7FBDC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00" y="1668780"/>
            <a:ext cx="5212080" cy="6949440"/>
          </a:xfrm>
          <a:prstGeom prst="rect">
            <a:avLst/>
          </a:prstGeom>
        </p:spPr>
      </p:pic>
    </p:spTree>
    <p:extLst>
      <p:ext uri="{BB962C8B-B14F-4D97-AF65-F5344CB8AC3E}">
        <p14:creationId xmlns:p14="http://schemas.microsoft.com/office/powerpoint/2010/main" val="4062049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B83830-9EF4-0FBD-0522-CC106F3BD587}"/>
              </a:ext>
            </a:extLst>
          </p:cNvPr>
          <p:cNvSpPr>
            <a:spLocks noGrp="1"/>
          </p:cNvSpPr>
          <p:nvPr>
            <p:ph type="title"/>
          </p:nvPr>
        </p:nvSpPr>
        <p:spPr>
          <a:xfrm>
            <a:off x="8816298" y="1594884"/>
            <a:ext cx="7968381" cy="1134999"/>
          </a:xfrm>
        </p:spPr>
        <p:txBody>
          <a:bodyPr vert="horz" lIns="137160" tIns="68580" rIns="137160" bIns="68580" rtlCol="0" anchor="t">
            <a:normAutofit fontScale="90000"/>
          </a:bodyPr>
          <a:lstStyle/>
          <a:p>
            <a:r>
              <a:rPr lang="en-US" sz="5700" i="1" spc="150" dirty="0">
                <a:solidFill>
                  <a:schemeClr val="tx1">
                    <a:lumMod val="85000"/>
                    <a:lumOff val="15000"/>
                  </a:schemeClr>
                </a:solidFill>
              </a:rPr>
              <a:t>Developmental Cascades</a:t>
            </a:r>
          </a:p>
        </p:txBody>
      </p:sp>
      <p:pic>
        <p:nvPicPr>
          <p:cNvPr id="35" name="Picture 34">
            <a:extLst>
              <a:ext uri="{FF2B5EF4-FFF2-40B4-BE49-F238E27FC236}">
                <a16:creationId xmlns:a16="http://schemas.microsoft.com/office/drawing/2014/main" id="{8D76CD34-3999-A35F-E012-63100F437DEC}"/>
              </a:ext>
            </a:extLst>
          </p:cNvPr>
          <p:cNvPicPr>
            <a:picLocks noChangeAspect="1"/>
          </p:cNvPicPr>
          <p:nvPr/>
        </p:nvPicPr>
        <p:blipFill rotWithShape="1">
          <a:blip r:embed="rId3"/>
          <a:srcRect l="25091" r="25091"/>
          <a:stretch/>
        </p:blipFill>
        <p:spPr>
          <a:xfrm>
            <a:off x="0" y="15"/>
            <a:ext cx="7822599" cy="10286985"/>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
        <p:nvSpPr>
          <p:cNvPr id="3" name="Content Placeholder 2">
            <a:extLst>
              <a:ext uri="{FF2B5EF4-FFF2-40B4-BE49-F238E27FC236}">
                <a16:creationId xmlns:a16="http://schemas.microsoft.com/office/drawing/2014/main" id="{7F1AD18B-3C70-0211-C99B-740E48283AA9}"/>
              </a:ext>
            </a:extLst>
          </p:cNvPr>
          <p:cNvSpPr>
            <a:spLocks/>
          </p:cNvSpPr>
          <p:nvPr/>
        </p:nvSpPr>
        <p:spPr>
          <a:xfrm>
            <a:off x="8077200" y="2445680"/>
            <a:ext cx="9372600" cy="7574620"/>
          </a:xfrm>
          <a:prstGeom prst="rect">
            <a:avLst/>
          </a:prstGeom>
        </p:spPr>
        <p:txBody>
          <a:bodyPr>
            <a:noAutofit/>
          </a:bodyPr>
          <a:lstStyle/>
          <a:p>
            <a:pPr defTabSz="1220724">
              <a:lnSpc>
                <a:spcPct val="90000"/>
              </a:lnSpc>
              <a:spcAft>
                <a:spcPts val="900"/>
              </a:spcAft>
            </a:pPr>
            <a:r>
              <a:rPr lang="en-US" sz="4200" dirty="0">
                <a:latin typeface="Times New Roman" panose="02020603050405020304" pitchFamily="18" charset="0"/>
                <a:cs typeface="Times New Roman" panose="02020603050405020304" pitchFamily="18" charset="0"/>
              </a:rPr>
              <a:t>“A cascade, which can be used as a metaphor for thinking about development. Abilities begin at the top of the cascade and move down along different trajectories depending on which rocks and obstacles are encountered along the way. All drops of water, or developing abilities, end up in the pool below, but the particular position in the pool depends on the path traveled, which reflects the events and objects encountered along the way”. </a:t>
            </a:r>
          </a:p>
          <a:p>
            <a:pPr algn="r" defTabSz="1220724">
              <a:lnSpc>
                <a:spcPct val="90000"/>
              </a:lnSpc>
              <a:spcAft>
                <a:spcPts val="900"/>
              </a:spcAft>
            </a:pPr>
            <a:r>
              <a:rPr lang="en-US" sz="4200" dirty="0">
                <a:latin typeface="Times New Roman" panose="02020603050405020304" pitchFamily="18" charset="0"/>
                <a:cs typeface="Times New Roman" panose="02020603050405020304" pitchFamily="18" charset="0"/>
              </a:rPr>
              <a:t> Oakes &amp; Rakison, 2020, p. 103</a:t>
            </a:r>
          </a:p>
        </p:txBody>
      </p:sp>
    </p:spTree>
    <p:extLst>
      <p:ext uri="{BB962C8B-B14F-4D97-AF65-F5344CB8AC3E}">
        <p14:creationId xmlns:p14="http://schemas.microsoft.com/office/powerpoint/2010/main" val="950257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B83830-9EF4-0FBD-0522-CC106F3BD587}"/>
              </a:ext>
            </a:extLst>
          </p:cNvPr>
          <p:cNvSpPr>
            <a:spLocks noGrp="1"/>
          </p:cNvSpPr>
          <p:nvPr>
            <p:ph type="title"/>
          </p:nvPr>
        </p:nvSpPr>
        <p:spPr>
          <a:xfrm>
            <a:off x="8816298" y="1594883"/>
            <a:ext cx="7968381" cy="1068419"/>
          </a:xfrm>
        </p:spPr>
        <p:txBody>
          <a:bodyPr vert="horz" lIns="137160" tIns="68580" rIns="137160" bIns="68580" rtlCol="0" anchor="t">
            <a:normAutofit fontScale="90000"/>
          </a:bodyPr>
          <a:lstStyle/>
          <a:p>
            <a:r>
              <a:rPr lang="en-US" sz="5700" i="1" spc="150" dirty="0">
                <a:solidFill>
                  <a:schemeClr val="tx1">
                    <a:lumMod val="85000"/>
                    <a:lumOff val="15000"/>
                  </a:schemeClr>
                </a:solidFill>
              </a:rPr>
              <a:t>Developmental Cascades</a:t>
            </a:r>
          </a:p>
        </p:txBody>
      </p:sp>
      <p:pic>
        <p:nvPicPr>
          <p:cNvPr id="35" name="Picture 34" descr="Wooden blocks stacked to form houses">
            <a:extLst>
              <a:ext uri="{FF2B5EF4-FFF2-40B4-BE49-F238E27FC236}">
                <a16:creationId xmlns:a16="http://schemas.microsoft.com/office/drawing/2014/main" id="{8D76CD34-3999-A35F-E012-63100F437DEC}"/>
              </a:ext>
            </a:extLst>
          </p:cNvPr>
          <p:cNvPicPr>
            <a:picLocks noChangeAspect="1"/>
          </p:cNvPicPr>
          <p:nvPr/>
        </p:nvPicPr>
        <p:blipFill rotWithShape="1">
          <a:blip r:embed="rId3"/>
          <a:srcRect l="24857" r="24383" b="-1"/>
          <a:stretch/>
        </p:blipFill>
        <p:spPr>
          <a:xfrm>
            <a:off x="2" y="15"/>
            <a:ext cx="7822599" cy="10286985"/>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
        <p:nvSpPr>
          <p:cNvPr id="2" name="Content Placeholder 1">
            <a:extLst>
              <a:ext uri="{FF2B5EF4-FFF2-40B4-BE49-F238E27FC236}">
                <a16:creationId xmlns:a16="http://schemas.microsoft.com/office/drawing/2014/main" id="{F873A3AE-6028-4281-AC21-D5F00D301BAC}"/>
              </a:ext>
            </a:extLst>
          </p:cNvPr>
          <p:cNvSpPr>
            <a:spLocks/>
          </p:cNvSpPr>
          <p:nvPr/>
        </p:nvSpPr>
        <p:spPr>
          <a:xfrm>
            <a:off x="8229600" y="2342247"/>
            <a:ext cx="9601200" cy="7678053"/>
          </a:xfrm>
          <a:prstGeom prst="rect">
            <a:avLst/>
          </a:prstGeom>
        </p:spPr>
        <p:txBody>
          <a:bodyPr vert="horz" lIns="137160" tIns="68580" rIns="137160" bIns="68580" rtlCol="0">
            <a:noAutofit/>
          </a:bodyPr>
          <a:lstStyle/>
          <a:p>
            <a:pPr marL="274320">
              <a:spcBef>
                <a:spcPts val="600"/>
              </a:spcBef>
              <a:spcAft>
                <a:spcPts val="600"/>
              </a:spcAft>
              <a:buFont typeface="Arial" panose="020B0604020202020204" pitchFamily="34" charset="0"/>
            </a:pPr>
            <a:r>
              <a:rPr lang="en-US" sz="4200" dirty="0">
                <a:solidFill>
                  <a:schemeClr val="tx1">
                    <a:lumMod val="85000"/>
                    <a:lumOff val="15000"/>
                  </a:schemeClr>
                </a:solidFill>
                <a:latin typeface="Times New Roman" panose="02020603050405020304" pitchFamily="18" charset="0"/>
                <a:cs typeface="Times New Roman" panose="02020603050405020304" pitchFamily="18" charset="0"/>
              </a:rPr>
              <a:t>“Children develop along any number of paths depending on factors such as how much freedom they are given to move, their relative size, the kind of caregiving they receive, and how language is spoken to them, and much more. It’s important to not consider differences as a way to identify deficits… understand how experience influences the shape of the cascade.”</a:t>
            </a:r>
          </a:p>
          <a:p>
            <a:pPr marL="274320">
              <a:spcBef>
                <a:spcPts val="600"/>
              </a:spcBef>
              <a:spcAft>
                <a:spcPts val="600"/>
              </a:spcAft>
              <a:buFont typeface="Arial" panose="020B0604020202020204" pitchFamily="34" charset="0"/>
            </a:pPr>
            <a:r>
              <a:rPr lang="en-US" sz="4200" dirty="0">
                <a:solidFill>
                  <a:schemeClr val="tx1">
                    <a:lumMod val="85000"/>
                    <a:lumOff val="15000"/>
                  </a:schemeClr>
                </a:solidFill>
                <a:latin typeface="Times New Roman" panose="02020603050405020304" pitchFamily="18" charset="0"/>
                <a:cs typeface="Times New Roman" panose="02020603050405020304" pitchFamily="18" charset="0"/>
              </a:rPr>
              <a:t>Tamis-LeMonda &amp; Lockman, 2023</a:t>
            </a:r>
          </a:p>
        </p:txBody>
      </p:sp>
    </p:spTree>
    <p:extLst>
      <p:ext uri="{BB962C8B-B14F-4D97-AF65-F5344CB8AC3E}">
        <p14:creationId xmlns:p14="http://schemas.microsoft.com/office/powerpoint/2010/main" val="97657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B438E-636B-9A49-8806-B7C332AD4C7C}"/>
              </a:ext>
            </a:extLst>
          </p:cNvPr>
          <p:cNvSpPr>
            <a:spLocks noGrp="1"/>
          </p:cNvSpPr>
          <p:nvPr>
            <p:ph type="body" sz="quarter" idx="11"/>
          </p:nvPr>
        </p:nvSpPr>
        <p:spPr>
          <a:xfrm>
            <a:off x="6429420" y="190500"/>
            <a:ext cx="11706180" cy="1077913"/>
          </a:xfrm>
        </p:spPr>
        <p:txBody>
          <a:bodyPr/>
          <a:lstStyle/>
          <a:p>
            <a:r>
              <a:rPr lang="en-US" dirty="0"/>
              <a:t>Developmental Cascades – </a:t>
            </a:r>
          </a:p>
          <a:p>
            <a:pPr algn="ctr"/>
            <a:r>
              <a:rPr lang="en-US" sz="2400" b="0" i="1" dirty="0"/>
              <a:t>In child development, the concept of developmental cascades refers                           to the domino effect of early experiences on later development.</a:t>
            </a:r>
          </a:p>
          <a:p>
            <a:endParaRPr lang="en-US" sz="2400" b="0" dirty="0"/>
          </a:p>
        </p:txBody>
      </p:sp>
      <p:sp>
        <p:nvSpPr>
          <p:cNvPr id="4" name="Text Placeholder 3">
            <a:extLst>
              <a:ext uri="{FF2B5EF4-FFF2-40B4-BE49-F238E27FC236}">
                <a16:creationId xmlns:a16="http://schemas.microsoft.com/office/drawing/2014/main" id="{9665330A-82D4-D4C5-9174-B5D2E5D98843}"/>
              </a:ext>
            </a:extLst>
          </p:cNvPr>
          <p:cNvSpPr>
            <a:spLocks noGrp="1"/>
          </p:cNvSpPr>
          <p:nvPr>
            <p:ph type="body" sz="quarter" idx="12"/>
          </p:nvPr>
        </p:nvSpPr>
        <p:spPr>
          <a:xfrm>
            <a:off x="6429420" y="2171700"/>
            <a:ext cx="11553780" cy="7924800"/>
          </a:xfrm>
        </p:spPr>
        <p:txBody>
          <a:bodyPr/>
          <a:lstStyle/>
          <a:p>
            <a:pPr marL="342900" indent="-342900">
              <a:buFont typeface="Arial" panose="020B0604020202020204" pitchFamily="34" charset="0"/>
              <a:buChar char="•"/>
            </a:pPr>
            <a:r>
              <a:rPr lang="en-US" sz="4400" dirty="0">
                <a:solidFill>
                  <a:schemeClr val="tx2"/>
                </a:solidFill>
              </a:rPr>
              <a:t>Bi-directional effects -</a:t>
            </a:r>
          </a:p>
          <a:p>
            <a:pPr marL="1085850" lvl="1" indent="-342900">
              <a:buFont typeface="Arial" panose="020B0604020202020204" pitchFamily="34" charset="0"/>
              <a:buChar char="•"/>
            </a:pPr>
            <a:r>
              <a:rPr lang="en-US" sz="3200" dirty="0">
                <a:solidFill>
                  <a:schemeClr val="tx2"/>
                </a:solidFill>
              </a:rPr>
              <a:t>Early milestones influence later development, and later development can reinforce or reshape earlier skills</a:t>
            </a:r>
          </a:p>
          <a:p>
            <a:pPr marL="342900" indent="-342900">
              <a:buFont typeface="Arial" panose="020B0604020202020204" pitchFamily="34" charset="0"/>
              <a:buChar char="•"/>
            </a:pPr>
            <a:r>
              <a:rPr lang="en-US" sz="4400" dirty="0">
                <a:solidFill>
                  <a:schemeClr val="tx2"/>
                </a:solidFill>
              </a:rPr>
              <a:t>Impact across domains -</a:t>
            </a:r>
          </a:p>
          <a:p>
            <a:pPr marL="1085850" lvl="1" indent="-342900">
              <a:buFont typeface="Arial" panose="020B0604020202020204" pitchFamily="34" charset="0"/>
              <a:buChar char="•"/>
            </a:pPr>
            <a:r>
              <a:rPr lang="en-US" sz="3200" dirty="0">
                <a:solidFill>
                  <a:schemeClr val="tx2"/>
                </a:solidFill>
              </a:rPr>
              <a:t>Development occurs within a single domain, or            across multiple domains</a:t>
            </a:r>
          </a:p>
          <a:p>
            <a:pPr marL="342900" indent="-342900">
              <a:buFont typeface="Arial" panose="020B0604020202020204" pitchFamily="34" charset="0"/>
              <a:buChar char="•"/>
            </a:pPr>
            <a:r>
              <a:rPr lang="en-US" sz="4400" dirty="0">
                <a:solidFill>
                  <a:schemeClr val="tx2"/>
                </a:solidFill>
              </a:rPr>
              <a:t>Cumulative effects –</a:t>
            </a:r>
          </a:p>
          <a:p>
            <a:pPr marL="1085850" lvl="1" indent="-342900">
              <a:buFont typeface="Arial" panose="020B0604020202020204" pitchFamily="34" charset="0"/>
              <a:buChar char="•"/>
            </a:pPr>
            <a:r>
              <a:rPr lang="en-US" sz="3600" dirty="0">
                <a:solidFill>
                  <a:schemeClr val="tx2"/>
                </a:solidFill>
              </a:rPr>
              <a:t>Small successes or early struggles lead to          larger advantages or disadvantages later </a:t>
            </a:r>
          </a:p>
          <a:p>
            <a:pPr marL="342900" indent="-342900">
              <a:buFont typeface="Arial" panose="020B0604020202020204" pitchFamily="34" charset="0"/>
              <a:buChar char="•"/>
            </a:pPr>
            <a:r>
              <a:rPr lang="en-US" sz="4400" dirty="0">
                <a:solidFill>
                  <a:schemeClr val="tx2"/>
                </a:solidFill>
              </a:rPr>
              <a:t>Not predetermined – </a:t>
            </a:r>
          </a:p>
          <a:p>
            <a:pPr marL="1085850" lvl="1" indent="-342900">
              <a:buFont typeface="Arial" panose="020B0604020202020204" pitchFamily="34" charset="0"/>
              <a:buChar char="•"/>
            </a:pPr>
            <a:r>
              <a:rPr lang="en-US" sz="3600" dirty="0">
                <a:solidFill>
                  <a:schemeClr val="tx2"/>
                </a:solidFill>
              </a:rPr>
              <a:t>Development is a path of influence,                          not fixed destiny</a:t>
            </a:r>
          </a:p>
        </p:txBody>
      </p:sp>
      <p:pic>
        <p:nvPicPr>
          <p:cNvPr id="10" name="Google Shape;80;p1" descr="A small waterfall in a forest&#10;&#10;Description automatically generated">
            <a:extLst>
              <a:ext uri="{FF2B5EF4-FFF2-40B4-BE49-F238E27FC236}">
                <a16:creationId xmlns:a16="http://schemas.microsoft.com/office/drawing/2014/main" id="{859AA67F-320E-811C-87CC-41137D82227B}"/>
              </a:ext>
            </a:extLst>
          </p:cNvPr>
          <p:cNvPicPr preferRelativeResize="0"/>
          <p:nvPr/>
        </p:nvPicPr>
        <p:blipFill rotWithShape="1">
          <a:blip r:embed="rId2">
            <a:alphaModFix/>
          </a:blip>
          <a:srcRect t="4256" b="9775"/>
          <a:stretch/>
        </p:blipFill>
        <p:spPr>
          <a:xfrm>
            <a:off x="-3429000" y="1562100"/>
            <a:ext cx="9669642" cy="6857990"/>
          </a:xfrm>
          <a:prstGeom prst="rect">
            <a:avLst/>
          </a:prstGeom>
          <a:noFill/>
          <a:ln>
            <a:noFill/>
          </a:ln>
        </p:spPr>
      </p:pic>
    </p:spTree>
    <p:extLst>
      <p:ext uri="{BB962C8B-B14F-4D97-AF65-F5344CB8AC3E}">
        <p14:creationId xmlns:p14="http://schemas.microsoft.com/office/powerpoint/2010/main" val="31541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3F33BC-FFAE-9C72-384A-C3A769173F7E}"/>
              </a:ext>
            </a:extLst>
          </p:cNvPr>
          <p:cNvSpPr>
            <a:spLocks noGrp="1"/>
          </p:cNvSpPr>
          <p:nvPr>
            <p:ph type="body" sz="quarter" idx="11"/>
          </p:nvPr>
        </p:nvSpPr>
        <p:spPr>
          <a:xfrm>
            <a:off x="2476500" y="495301"/>
            <a:ext cx="9601199" cy="2362199"/>
          </a:xfrm>
        </p:spPr>
        <p:txBody>
          <a:bodyPr/>
          <a:lstStyle/>
          <a:p>
            <a:r>
              <a:rPr lang="en-US" dirty="0"/>
              <a:t>Constraints – </a:t>
            </a:r>
          </a:p>
          <a:p>
            <a:r>
              <a:rPr lang="en-US" dirty="0"/>
              <a:t>			Shaping Factors</a:t>
            </a:r>
          </a:p>
        </p:txBody>
      </p:sp>
      <p:sp>
        <p:nvSpPr>
          <p:cNvPr id="4" name="Text Placeholder 3">
            <a:extLst>
              <a:ext uri="{FF2B5EF4-FFF2-40B4-BE49-F238E27FC236}">
                <a16:creationId xmlns:a16="http://schemas.microsoft.com/office/drawing/2014/main" id="{18C49848-F0FD-89B4-B130-37E0911DB6DF}"/>
              </a:ext>
            </a:extLst>
          </p:cNvPr>
          <p:cNvSpPr>
            <a:spLocks noGrp="1"/>
          </p:cNvSpPr>
          <p:nvPr>
            <p:ph type="body" sz="quarter" idx="12"/>
          </p:nvPr>
        </p:nvSpPr>
        <p:spPr>
          <a:xfrm>
            <a:off x="2133600" y="3181350"/>
            <a:ext cx="10286999" cy="5638800"/>
          </a:xfrm>
        </p:spPr>
        <p:txBody>
          <a:bodyPr/>
          <a:lstStyle/>
          <a:p>
            <a:pPr marL="914400" indent="-914400">
              <a:spcAft>
                <a:spcPts val="600"/>
              </a:spcAft>
              <a:buAutoNum type="arabicParenR"/>
            </a:pPr>
            <a:r>
              <a:rPr lang="en-US" dirty="0">
                <a:cs typeface="Arial" panose="020B0604020202020204" pitchFamily="34" charset="0"/>
              </a:rPr>
              <a:t>Biological Constraints</a:t>
            </a:r>
          </a:p>
          <a:p>
            <a:pPr lvl="1" indent="0">
              <a:spcAft>
                <a:spcPts val="600"/>
              </a:spcAft>
              <a:buNone/>
            </a:pPr>
            <a:r>
              <a:rPr lang="en-US" sz="3600" dirty="0">
                <a:solidFill>
                  <a:schemeClr val="tx2"/>
                </a:solidFill>
                <a:cs typeface="Arial" panose="020B0604020202020204" pitchFamily="34" charset="0"/>
              </a:rPr>
              <a:t>Genetic makeup, brain development, physical capabilities</a:t>
            </a:r>
          </a:p>
          <a:p>
            <a:pPr marL="914400" indent="-914400">
              <a:spcAft>
                <a:spcPts val="600"/>
              </a:spcAft>
              <a:buAutoNum type="arabicParenR"/>
            </a:pPr>
            <a:r>
              <a:rPr lang="en-US" dirty="0">
                <a:cs typeface="Arial" panose="020B0604020202020204" pitchFamily="34" charset="0"/>
              </a:rPr>
              <a:t>Environmental Constraints</a:t>
            </a:r>
          </a:p>
          <a:p>
            <a:pPr lvl="1" indent="0">
              <a:spcAft>
                <a:spcPts val="600"/>
              </a:spcAft>
              <a:buNone/>
            </a:pPr>
            <a:r>
              <a:rPr lang="en-US" sz="3600" dirty="0">
                <a:solidFill>
                  <a:schemeClr val="tx2"/>
                </a:solidFill>
                <a:cs typeface="Arial" panose="020B0604020202020204" pitchFamily="34" charset="0"/>
              </a:rPr>
              <a:t>SES, family dynamics, access to resources</a:t>
            </a:r>
          </a:p>
          <a:p>
            <a:pPr marL="914400" indent="-914400">
              <a:spcAft>
                <a:spcPts val="600"/>
              </a:spcAft>
              <a:buAutoNum type="arabicParenR"/>
            </a:pPr>
            <a:r>
              <a:rPr lang="en-US" dirty="0">
                <a:cs typeface="Arial" panose="020B0604020202020204" pitchFamily="34" charset="0"/>
              </a:rPr>
              <a:t>Experiential Constraints</a:t>
            </a:r>
          </a:p>
          <a:p>
            <a:pPr lvl="1" indent="0">
              <a:spcAft>
                <a:spcPts val="600"/>
              </a:spcAft>
              <a:buNone/>
            </a:pPr>
            <a:r>
              <a:rPr lang="en-US" sz="3600" dirty="0">
                <a:solidFill>
                  <a:schemeClr val="tx2"/>
                </a:solidFill>
                <a:cs typeface="Arial" panose="020B0604020202020204" pitchFamily="34" charset="0"/>
              </a:rPr>
              <a:t>Life experiences</a:t>
            </a:r>
          </a:p>
        </p:txBody>
      </p:sp>
      <p:pic>
        <p:nvPicPr>
          <p:cNvPr id="8" name="Picture 7" descr="A person standing on a bicycle next to a stream&#10;&#10;Description automatically generated">
            <a:extLst>
              <a:ext uri="{FF2B5EF4-FFF2-40B4-BE49-F238E27FC236}">
                <a16:creationId xmlns:a16="http://schemas.microsoft.com/office/drawing/2014/main" id="{4BCC828D-C6BC-6481-90D9-A068234BC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0599" y="1485900"/>
            <a:ext cx="5726556" cy="7696200"/>
          </a:xfrm>
          <a:prstGeom prst="rect">
            <a:avLst/>
          </a:prstGeom>
        </p:spPr>
      </p:pic>
    </p:spTree>
    <p:extLst>
      <p:ext uri="{BB962C8B-B14F-4D97-AF65-F5344CB8AC3E}">
        <p14:creationId xmlns:p14="http://schemas.microsoft.com/office/powerpoint/2010/main" val="12385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d-FDE0E471-C2F1-4E5A-BF3B-F80E31286342" descr="Image.jpeg">
            <a:extLst>
              <a:ext uri="{FF2B5EF4-FFF2-40B4-BE49-F238E27FC236}">
                <a16:creationId xmlns:a16="http://schemas.microsoft.com/office/drawing/2014/main" id="{0F37296D-959B-C846-4FE5-DFA86DCEED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93011" y="2002693"/>
            <a:ext cx="6172200" cy="63142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59826814-0DFF-CE0E-3222-FFC3B9E6A97D}"/>
              </a:ext>
            </a:extLst>
          </p:cNvPr>
          <p:cNvSpPr>
            <a:spLocks noGrp="1"/>
          </p:cNvSpPr>
          <p:nvPr>
            <p:ph type="body" sz="quarter" idx="11"/>
          </p:nvPr>
        </p:nvSpPr>
        <p:spPr>
          <a:xfrm>
            <a:off x="2151949" y="1905439"/>
            <a:ext cx="6999287" cy="1077913"/>
          </a:xfrm>
        </p:spPr>
        <p:txBody>
          <a:bodyPr lIns="0" tIns="0" rIns="0" bIns="0">
            <a:normAutofit/>
          </a:bodyPr>
          <a:lstStyle/>
          <a:p>
            <a:r>
              <a:rPr lang="en-US" dirty="0"/>
              <a:t>3 Vignettes </a:t>
            </a:r>
          </a:p>
        </p:txBody>
      </p:sp>
      <p:sp>
        <p:nvSpPr>
          <p:cNvPr id="1031" name="Text Placeholder 3">
            <a:extLst>
              <a:ext uri="{FF2B5EF4-FFF2-40B4-BE49-F238E27FC236}">
                <a16:creationId xmlns:a16="http://schemas.microsoft.com/office/drawing/2014/main" id="{085EA539-0974-EAE5-1D84-2E1045BF9025}"/>
              </a:ext>
            </a:extLst>
          </p:cNvPr>
          <p:cNvSpPr>
            <a:spLocks noGrp="1"/>
          </p:cNvSpPr>
          <p:nvPr>
            <p:ph type="body" sz="quarter" idx="12"/>
          </p:nvPr>
        </p:nvSpPr>
        <p:spPr>
          <a:xfrm>
            <a:off x="2151948" y="3086100"/>
            <a:ext cx="9582851" cy="1143000"/>
          </a:xfrm>
        </p:spPr>
        <p:txBody>
          <a:bodyPr/>
          <a:lstStyle/>
          <a:p>
            <a:r>
              <a:rPr lang="en-US" sz="2600" b="1" dirty="0">
                <a:effectLst/>
                <a:latin typeface="Aptos" panose="020B0004020202020204" pitchFamily="34" charset="0"/>
                <a:ea typeface="Aptos" panose="020B0004020202020204" pitchFamily="34" charset="0"/>
                <a:cs typeface="Times New Roman" panose="02020603050405020304" pitchFamily="18" charset="0"/>
              </a:rPr>
              <a:t>NAEYC (2022) Appendix A: DAP in Action: Educator Snapshots and Reflections. </a:t>
            </a:r>
            <a:r>
              <a:rPr lang="en-US" sz="2600" b="1" i="1" dirty="0">
                <a:effectLst/>
                <a:latin typeface="Aptos" panose="020B0004020202020204" pitchFamily="34" charset="0"/>
                <a:ea typeface="Aptos" panose="020B0004020202020204" pitchFamily="34" charset="0"/>
                <a:cs typeface="Times New Roman" panose="02020603050405020304" pitchFamily="18" charset="0"/>
              </a:rPr>
              <a:t>DAP in Early Childhood Programs Serving Children from Birth Through Age 8 (4</a:t>
            </a:r>
            <a:r>
              <a:rPr lang="en-US" sz="2600" b="1" i="1"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2600" b="1" i="1" dirty="0">
                <a:effectLst/>
                <a:latin typeface="Aptos" panose="020B0004020202020204" pitchFamily="34" charset="0"/>
                <a:ea typeface="Aptos" panose="020B0004020202020204" pitchFamily="34" charset="0"/>
                <a:cs typeface="Times New Roman" panose="02020603050405020304" pitchFamily="18" charset="0"/>
              </a:rPr>
              <a:t> ed</a:t>
            </a:r>
            <a:r>
              <a:rPr lang="en-US" sz="2600" b="1" dirty="0">
                <a:effectLst/>
                <a:latin typeface="Aptos" panose="020B0004020202020204" pitchFamily="34" charset="0"/>
                <a:ea typeface="Aptos" panose="020B0004020202020204" pitchFamily="34" charset="0"/>
                <a:cs typeface="Times New Roman" panose="02020603050405020304" pitchFamily="18" charset="0"/>
              </a:rPr>
              <a:t>.), pp. 281–285. </a:t>
            </a:r>
            <a:endParaRPr lang="en-US" sz="2600" dirty="0"/>
          </a:p>
        </p:txBody>
      </p:sp>
      <p:graphicFrame>
        <p:nvGraphicFramePr>
          <p:cNvPr id="3" name="Table 2">
            <a:extLst>
              <a:ext uri="{FF2B5EF4-FFF2-40B4-BE49-F238E27FC236}">
                <a16:creationId xmlns:a16="http://schemas.microsoft.com/office/drawing/2014/main" id="{AA04EA50-241D-AB74-AF4E-1DE6E29F7E73}"/>
              </a:ext>
            </a:extLst>
          </p:cNvPr>
          <p:cNvGraphicFramePr>
            <a:graphicFrameLocks noGrp="1"/>
          </p:cNvGraphicFramePr>
          <p:nvPr>
            <p:extLst>
              <p:ext uri="{D42A27DB-BD31-4B8C-83A1-F6EECF244321}">
                <p14:modId xmlns:p14="http://schemas.microsoft.com/office/powerpoint/2010/main" val="678590800"/>
              </p:ext>
            </p:extLst>
          </p:nvPr>
        </p:nvGraphicFramePr>
        <p:xfrm>
          <a:off x="1600200" y="4519748"/>
          <a:ext cx="10287000" cy="4281352"/>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750703832"/>
                    </a:ext>
                  </a:extLst>
                </a:gridCol>
                <a:gridCol w="3429000">
                  <a:extLst>
                    <a:ext uri="{9D8B030D-6E8A-4147-A177-3AD203B41FA5}">
                      <a16:colId xmlns:a16="http://schemas.microsoft.com/office/drawing/2014/main" val="1678066190"/>
                    </a:ext>
                  </a:extLst>
                </a:gridCol>
                <a:gridCol w="3429000">
                  <a:extLst>
                    <a:ext uri="{9D8B030D-6E8A-4147-A177-3AD203B41FA5}">
                      <a16:colId xmlns:a16="http://schemas.microsoft.com/office/drawing/2014/main" val="1638484463"/>
                    </a:ext>
                  </a:extLst>
                </a:gridCol>
              </a:tblGrid>
              <a:tr h="4281352">
                <a:tc>
                  <a:txBody>
                    <a:bodyPr/>
                    <a:lstStyle/>
                    <a:p>
                      <a:r>
                        <a:rPr lang="en-US" sz="4000" b="1" kern="1200" dirty="0">
                          <a:solidFill>
                            <a:schemeClr val="lt1"/>
                          </a:solidFill>
                          <a:effectLst/>
                          <a:latin typeface="+mn-lt"/>
                          <a:ea typeface="+mn-ea"/>
                          <a:cs typeface="+mn-cs"/>
                        </a:rPr>
                        <a:t>A.5 Studying Birds in the Spring </a:t>
                      </a:r>
                    </a:p>
                    <a:p>
                      <a:r>
                        <a:rPr lang="en-US" sz="4000" b="1" kern="1200" dirty="0">
                          <a:solidFill>
                            <a:schemeClr val="lt1"/>
                          </a:solidFill>
                          <a:effectLst/>
                          <a:latin typeface="+mn-lt"/>
                          <a:ea typeface="+mn-ea"/>
                          <a:cs typeface="+mn-cs"/>
                        </a:rPr>
                        <a:t>by Amy Blessing</a:t>
                      </a:r>
                      <a:endParaRPr lang="en-US" sz="4000" dirty="0"/>
                    </a:p>
                  </a:txBody>
                  <a:tcPr/>
                </a:tc>
                <a:tc>
                  <a:txBody>
                    <a:bodyPr/>
                    <a:lstStyle/>
                    <a:p>
                      <a:r>
                        <a:rPr lang="en-US" sz="4000" b="1" kern="1200" dirty="0">
                          <a:solidFill>
                            <a:schemeClr val="lt1"/>
                          </a:solidFill>
                          <a:effectLst/>
                          <a:latin typeface="+mn-lt"/>
                          <a:ea typeface="+mn-ea"/>
                          <a:cs typeface="+mn-cs"/>
                        </a:rPr>
                        <a:t>A.7 “A Monster, I’m Not Afraid of Anything at All” </a:t>
                      </a:r>
                    </a:p>
                    <a:p>
                      <a:r>
                        <a:rPr lang="en-US" sz="4000" b="1" kern="1200" dirty="0">
                          <a:solidFill>
                            <a:schemeClr val="lt1"/>
                          </a:solidFill>
                          <a:effectLst/>
                          <a:latin typeface="+mn-lt"/>
                          <a:ea typeface="+mn-ea"/>
                          <a:cs typeface="+mn-cs"/>
                        </a:rPr>
                        <a:t>by Ron Grady</a:t>
                      </a:r>
                      <a:endParaRPr lang="en-US" sz="4000" dirty="0"/>
                    </a:p>
                  </a:txBody>
                  <a:tcPr/>
                </a:tc>
                <a:tc>
                  <a:txBody>
                    <a:bodyPr/>
                    <a:lstStyle/>
                    <a:p>
                      <a:r>
                        <a:rPr lang="en-US" sz="4000" b="1" kern="1200" dirty="0">
                          <a:solidFill>
                            <a:schemeClr val="lt1"/>
                          </a:solidFill>
                          <a:effectLst/>
                          <a:latin typeface="+mn-lt"/>
                          <a:ea typeface="+mn-ea"/>
                          <a:cs typeface="+mn-cs"/>
                        </a:rPr>
                        <a:t>A.8 The Name</a:t>
                      </a:r>
                    </a:p>
                    <a:p>
                      <a:r>
                        <a:rPr lang="en-US" sz="4000" b="1" kern="1200" dirty="0">
                          <a:solidFill>
                            <a:schemeClr val="lt1"/>
                          </a:solidFill>
                          <a:effectLst/>
                          <a:latin typeface="+mn-lt"/>
                          <a:ea typeface="+mn-ea"/>
                          <a:cs typeface="+mn-cs"/>
                        </a:rPr>
                        <a:t>by Ron Grady</a:t>
                      </a:r>
                      <a:endParaRPr lang="en-US" sz="4000" dirty="0"/>
                    </a:p>
                  </a:txBody>
                  <a:tcPr/>
                </a:tc>
                <a:extLst>
                  <a:ext uri="{0D108BD9-81ED-4DB2-BD59-A6C34878D82A}">
                    <a16:rowId xmlns:a16="http://schemas.microsoft.com/office/drawing/2014/main" val="1636503104"/>
                  </a:ext>
                </a:extLst>
              </a:tr>
            </a:tbl>
          </a:graphicData>
        </a:graphic>
      </p:graphicFrame>
    </p:spTree>
    <p:extLst>
      <p:ext uri="{BB962C8B-B14F-4D97-AF65-F5344CB8AC3E}">
        <p14:creationId xmlns:p14="http://schemas.microsoft.com/office/powerpoint/2010/main" val="2433878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7">
            <a:extLst>
              <a:ext uri="{FF2B5EF4-FFF2-40B4-BE49-F238E27FC236}">
                <a16:creationId xmlns:a16="http://schemas.microsoft.com/office/drawing/2014/main" id="{042EC73E-4CBF-8F96-008C-5B7E89892FE3}"/>
              </a:ext>
            </a:extLst>
          </p:cNvPr>
          <p:cNvSpPr>
            <a:spLocks noGrp="1"/>
          </p:cNvSpPr>
          <p:nvPr>
            <p:ph type="body" sz="quarter" idx="10"/>
          </p:nvPr>
        </p:nvSpPr>
        <p:spPr>
          <a:xfrm>
            <a:off x="453517" y="5143500"/>
            <a:ext cx="10214483" cy="1447800"/>
          </a:xfrm>
        </p:spPr>
        <p:txBody>
          <a:bodyPr>
            <a:noAutofit/>
          </a:bodyPr>
          <a:lstStyle/>
          <a:p>
            <a:r>
              <a:rPr lang="en-US" sz="8800" b="1" dirty="0"/>
              <a:t>Observation Tools</a:t>
            </a:r>
            <a:endParaRPr lang="en-US" sz="8800" dirty="0"/>
          </a:p>
        </p:txBody>
      </p:sp>
      <p:sp>
        <p:nvSpPr>
          <p:cNvPr id="3" name="TextBox 2">
            <a:extLst>
              <a:ext uri="{FF2B5EF4-FFF2-40B4-BE49-F238E27FC236}">
                <a16:creationId xmlns:a16="http://schemas.microsoft.com/office/drawing/2014/main" id="{8682040F-BB01-F5F1-D57E-155803C2E57E}"/>
              </a:ext>
            </a:extLst>
          </p:cNvPr>
          <p:cNvSpPr txBox="1"/>
          <p:nvPr/>
        </p:nvSpPr>
        <p:spPr>
          <a:xfrm>
            <a:off x="931608" y="8267700"/>
            <a:ext cx="11565192" cy="769441"/>
          </a:xfrm>
          <a:prstGeom prst="rect">
            <a:avLst/>
          </a:prstGeom>
          <a:noFill/>
        </p:spPr>
        <p:txBody>
          <a:bodyPr wrap="square">
            <a:spAutoFit/>
          </a:bodyPr>
          <a:lstStyle/>
          <a:p>
            <a:pPr eaLnBrk="1" hangingPunct="1"/>
            <a:r>
              <a:rPr lang="en-US" altLang="en-US" sz="4400" dirty="0"/>
              <a:t>http://faculty.tamuc.edu/jthompson/Observation </a:t>
            </a:r>
          </a:p>
        </p:txBody>
      </p:sp>
    </p:spTree>
    <p:extLst>
      <p:ext uri="{BB962C8B-B14F-4D97-AF65-F5344CB8AC3E}">
        <p14:creationId xmlns:p14="http://schemas.microsoft.com/office/powerpoint/2010/main" val="1317942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EFAD84-A171-4D05-6295-EAA2C55F7C60}"/>
              </a:ext>
            </a:extLst>
          </p:cNvPr>
          <p:cNvSpPr txBox="1"/>
          <p:nvPr/>
        </p:nvSpPr>
        <p:spPr>
          <a:xfrm>
            <a:off x="4572000" y="4689455"/>
            <a:ext cx="9144000" cy="4832092"/>
          </a:xfrm>
          <a:prstGeom prst="rect">
            <a:avLst/>
          </a:prstGeom>
          <a:noFill/>
        </p:spPr>
        <p:txBody>
          <a:bodyPr wrap="square">
            <a:spAutoFit/>
          </a:bodyPr>
          <a:lstStyle/>
          <a:p>
            <a:r>
              <a:rPr lang="en-US" altLang="en-US" sz="4400" dirty="0"/>
              <a:t>Nope, this child doesn’t exist, not in your class, not in my family. Become aware of how your idealized, mental image of the child who ‘should be’ could potentially interfere with your ability to see the child who is there in front of you. Check your bias. </a:t>
            </a:r>
          </a:p>
        </p:txBody>
      </p:sp>
      <p:sp>
        <p:nvSpPr>
          <p:cNvPr id="8" name="TextBox 7">
            <a:extLst>
              <a:ext uri="{FF2B5EF4-FFF2-40B4-BE49-F238E27FC236}">
                <a16:creationId xmlns:a16="http://schemas.microsoft.com/office/drawing/2014/main" id="{7FF164C8-CFCF-F683-74D9-CDBADF258016}"/>
              </a:ext>
            </a:extLst>
          </p:cNvPr>
          <p:cNvSpPr txBox="1"/>
          <p:nvPr/>
        </p:nvSpPr>
        <p:spPr>
          <a:xfrm>
            <a:off x="4572000" y="2628900"/>
            <a:ext cx="10896600" cy="1446550"/>
          </a:xfrm>
          <a:prstGeom prst="rect">
            <a:avLst/>
          </a:prstGeom>
          <a:noFill/>
        </p:spPr>
        <p:txBody>
          <a:bodyPr wrap="square">
            <a:spAutoFit/>
          </a:bodyPr>
          <a:lstStyle/>
          <a:p>
            <a:r>
              <a:rPr lang="en-US" altLang="en-US" sz="8800" dirty="0"/>
              <a:t>Meet Norm and Norma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6">
            <a:extLst>
              <a:ext uri="{FF2B5EF4-FFF2-40B4-BE49-F238E27FC236}">
                <a16:creationId xmlns:a16="http://schemas.microsoft.com/office/drawing/2014/main" id="{441E9947-AF04-4491-A853-16ED82EE7660}"/>
              </a:ext>
            </a:extLst>
          </p:cNvPr>
          <p:cNvSpPr>
            <a:spLocks noGrp="1"/>
          </p:cNvSpPr>
          <p:nvPr>
            <p:ph type="sldNum" sz="quarter" idx="4"/>
          </p:nvPr>
        </p:nvSpPr>
        <p:spPr>
          <a:xfrm>
            <a:off x="12915900" y="9534526"/>
            <a:ext cx="4114800" cy="547688"/>
          </a:xfrm>
        </p:spPr>
        <p:txBody>
          <a:bodyPr/>
          <a:lstStyle/>
          <a:p>
            <a:fld id="{B5CEABB6-07DC-46E8-9B57-56EC44A396E5}" type="slidenum">
              <a:rPr lang="en-US" smtClean="0"/>
              <a:pPr/>
              <a:t>3</a:t>
            </a:fld>
            <a:endParaRPr lang="en-US" dirty="0"/>
          </a:p>
        </p:txBody>
      </p:sp>
      <p:sp>
        <p:nvSpPr>
          <p:cNvPr id="52" name="Rectangle 51">
            <a:extLst>
              <a:ext uri="{FF2B5EF4-FFF2-40B4-BE49-F238E27FC236}">
                <a16:creationId xmlns:a16="http://schemas.microsoft.com/office/drawing/2014/main" id="{92D38DC6-B74C-4F9B-ADA7-1EB3FCEF13A8}"/>
              </a:ext>
              <a:ext uri="{C183D7F6-B498-43B3-948B-1728B52AA6E4}">
                <adec:decorative xmlns:adec="http://schemas.microsoft.com/office/drawing/2017/decorative" val="1"/>
              </a:ext>
            </a:extLst>
          </p:cNvPr>
          <p:cNvSpPr/>
          <p:nvPr/>
        </p:nvSpPr>
        <p:spPr>
          <a:xfrm>
            <a:off x="1695450" y="2155493"/>
            <a:ext cx="942975" cy="273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accent4"/>
              </a:solidFill>
            </a:endParaRPr>
          </a:p>
        </p:txBody>
      </p:sp>
      <p:sp>
        <p:nvSpPr>
          <p:cNvPr id="4" name="Title 3">
            <a:extLst>
              <a:ext uri="{FF2B5EF4-FFF2-40B4-BE49-F238E27FC236}">
                <a16:creationId xmlns:a16="http://schemas.microsoft.com/office/drawing/2014/main" id="{530025C2-4404-0A36-200B-7F2B4DF27D2A}"/>
              </a:ext>
            </a:extLst>
          </p:cNvPr>
          <p:cNvSpPr>
            <a:spLocks noGrp="1"/>
          </p:cNvSpPr>
          <p:nvPr>
            <p:ph type="title"/>
          </p:nvPr>
        </p:nvSpPr>
        <p:spPr>
          <a:xfrm>
            <a:off x="1306487" y="204788"/>
            <a:ext cx="15539079" cy="1448760"/>
          </a:xfrm>
        </p:spPr>
        <p:txBody>
          <a:bodyPr/>
          <a:lstStyle/>
          <a:p>
            <a:r>
              <a:rPr lang="en-US" dirty="0"/>
              <a:t>Provocations – a Survey</a:t>
            </a:r>
          </a:p>
        </p:txBody>
      </p:sp>
      <p:sp>
        <p:nvSpPr>
          <p:cNvPr id="5" name="TextBox 4">
            <a:extLst>
              <a:ext uri="{FF2B5EF4-FFF2-40B4-BE49-F238E27FC236}">
                <a16:creationId xmlns:a16="http://schemas.microsoft.com/office/drawing/2014/main" id="{9F2C8846-0DA2-67B5-ED1D-AA0505425005}"/>
              </a:ext>
            </a:extLst>
          </p:cNvPr>
          <p:cNvSpPr txBox="1"/>
          <p:nvPr/>
        </p:nvSpPr>
        <p:spPr>
          <a:xfrm>
            <a:off x="1257300" y="2324457"/>
            <a:ext cx="15773400" cy="7155805"/>
          </a:xfrm>
          <a:prstGeom prst="rect">
            <a:avLst/>
          </a:prstGeom>
          <a:noFill/>
        </p:spPr>
        <p:txBody>
          <a:bodyPr wrap="square" rtlCol="0">
            <a:spAutoFit/>
          </a:bodyPr>
          <a:lstStyle/>
          <a:p>
            <a:pPr algn="just"/>
            <a:r>
              <a:rPr lang="en-US" sz="5100" dirty="0"/>
              <a:t>As a part of our ongoing process to explore how to make meaning of this new paradigm, we are developing a survey designed to assess your experience. We appreciate your willingness to help us pilot test the survey and provide us some feedback on your understanding and perception of the survey items. Your individual responses in the pilot test phase will not be reported to anyone except those who are designing the survey.</a:t>
            </a:r>
          </a:p>
          <a:p>
            <a:pPr algn="just"/>
            <a:r>
              <a:rPr lang="en-US" sz="5100" dirty="0">
                <a:hlinkClick r:id="rId3"/>
              </a:rPr>
              <a:t>Click here for SURVEY</a:t>
            </a:r>
            <a:endParaRPr lang="en-US" sz="5100" dirty="0"/>
          </a:p>
        </p:txBody>
      </p:sp>
    </p:spTree>
    <p:extLst>
      <p:ext uri="{BB962C8B-B14F-4D97-AF65-F5344CB8AC3E}">
        <p14:creationId xmlns:p14="http://schemas.microsoft.com/office/powerpoint/2010/main" val="3619606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on it&#10;&#10;Description automatically generated">
            <a:extLst>
              <a:ext uri="{FF2B5EF4-FFF2-40B4-BE49-F238E27FC236}">
                <a16:creationId xmlns:a16="http://schemas.microsoft.com/office/drawing/2014/main" id="{A5AEAABD-BB90-F92C-2BD9-9D5269758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575983"/>
            <a:ext cx="8763000" cy="11340353"/>
          </a:xfrm>
          <a:prstGeom prst="rect">
            <a:avLst/>
          </a:prstGeom>
        </p:spPr>
      </p:pic>
    </p:spTree>
    <p:extLst>
      <p:ext uri="{BB962C8B-B14F-4D97-AF65-F5344CB8AC3E}">
        <p14:creationId xmlns:p14="http://schemas.microsoft.com/office/powerpoint/2010/main" val="3028277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C1FF12-6E0C-C648-7D15-F29C4DA83E78}"/>
              </a:ext>
            </a:extLst>
          </p:cNvPr>
          <p:cNvPicPr>
            <a:picLocks noChangeAspect="1"/>
          </p:cNvPicPr>
          <p:nvPr/>
        </p:nvPicPr>
        <p:blipFill>
          <a:blip r:embed="rId3"/>
          <a:stretch>
            <a:fillRect/>
          </a:stretch>
        </p:blipFill>
        <p:spPr>
          <a:xfrm>
            <a:off x="6028890" y="875704"/>
            <a:ext cx="6230219" cy="8535591"/>
          </a:xfrm>
          <a:prstGeom prst="rect">
            <a:avLst/>
          </a:prstGeom>
        </p:spPr>
      </p:pic>
      <p:pic>
        <p:nvPicPr>
          <p:cNvPr id="11" name="Picture 10">
            <a:extLst>
              <a:ext uri="{FF2B5EF4-FFF2-40B4-BE49-F238E27FC236}">
                <a16:creationId xmlns:a16="http://schemas.microsoft.com/office/drawing/2014/main" id="{0D0D78ED-FE29-E26B-3316-859A16AE21A5}"/>
              </a:ext>
            </a:extLst>
          </p:cNvPr>
          <p:cNvPicPr>
            <a:picLocks noChangeAspect="1"/>
          </p:cNvPicPr>
          <p:nvPr/>
        </p:nvPicPr>
        <p:blipFill>
          <a:blip r:embed="rId4"/>
          <a:stretch>
            <a:fillRect/>
          </a:stretch>
        </p:blipFill>
        <p:spPr>
          <a:xfrm>
            <a:off x="9144000" y="4152900"/>
            <a:ext cx="5186799" cy="4839434"/>
          </a:xfrm>
          <a:prstGeom prst="rect">
            <a:avLst/>
          </a:prstGeom>
        </p:spPr>
      </p:pic>
      <p:sp>
        <p:nvSpPr>
          <p:cNvPr id="13" name="TextBox 12">
            <a:extLst>
              <a:ext uri="{FF2B5EF4-FFF2-40B4-BE49-F238E27FC236}">
                <a16:creationId xmlns:a16="http://schemas.microsoft.com/office/drawing/2014/main" id="{5370F7E9-F998-E6AD-4688-051CB2A4D284}"/>
              </a:ext>
            </a:extLst>
          </p:cNvPr>
          <p:cNvSpPr txBox="1"/>
          <p:nvPr/>
        </p:nvSpPr>
        <p:spPr>
          <a:xfrm>
            <a:off x="14330798" y="1148616"/>
            <a:ext cx="3576201" cy="5299912"/>
          </a:xfrm>
          <a:prstGeom prst="rect">
            <a:avLst/>
          </a:prstGeom>
          <a:noFill/>
        </p:spPr>
        <p:txBody>
          <a:bodyPr wrap="square">
            <a:spAutoFit/>
          </a:bodyPr>
          <a:lstStyle/>
          <a:p>
            <a:pPr eaLnBrk="1" hangingPunct="1">
              <a:lnSpc>
                <a:spcPct val="90000"/>
              </a:lnSpc>
              <a:buFontTx/>
              <a:buNone/>
            </a:pPr>
            <a:r>
              <a:rPr lang="en-US" altLang="en-US" sz="4700" dirty="0"/>
              <a:t>Infant</a:t>
            </a:r>
          </a:p>
          <a:p>
            <a:pPr eaLnBrk="1" hangingPunct="1">
              <a:lnSpc>
                <a:spcPct val="90000"/>
              </a:lnSpc>
              <a:buFontTx/>
              <a:buNone/>
            </a:pPr>
            <a:r>
              <a:rPr lang="en-US" altLang="en-US" sz="4700" dirty="0">
                <a:solidFill>
                  <a:schemeClr val="bg2"/>
                </a:solidFill>
              </a:rPr>
              <a:t>Toddler</a:t>
            </a:r>
          </a:p>
          <a:p>
            <a:pPr eaLnBrk="1" hangingPunct="1">
              <a:lnSpc>
                <a:spcPct val="90000"/>
              </a:lnSpc>
              <a:buFontTx/>
              <a:buNone/>
            </a:pPr>
            <a:r>
              <a:rPr lang="en-US" altLang="en-US" sz="4700" dirty="0" err="1"/>
              <a:t>PreSchooler</a:t>
            </a:r>
            <a:endParaRPr lang="en-US" altLang="en-US" sz="4700" dirty="0"/>
          </a:p>
          <a:p>
            <a:pPr eaLnBrk="1" hangingPunct="1">
              <a:lnSpc>
                <a:spcPct val="90000"/>
              </a:lnSpc>
              <a:buFontTx/>
              <a:buNone/>
            </a:pPr>
            <a:r>
              <a:rPr lang="en-US" altLang="en-US" sz="4700" dirty="0">
                <a:solidFill>
                  <a:schemeClr val="bg2"/>
                </a:solidFill>
              </a:rPr>
              <a:t>Kindergartner</a:t>
            </a:r>
          </a:p>
          <a:p>
            <a:pPr eaLnBrk="1" hangingPunct="1">
              <a:lnSpc>
                <a:spcPct val="90000"/>
              </a:lnSpc>
              <a:buFontTx/>
              <a:buNone/>
            </a:pPr>
            <a:r>
              <a:rPr lang="en-US" altLang="en-US" sz="4700" dirty="0"/>
              <a:t>Primary</a:t>
            </a:r>
            <a:endParaRPr lang="en-US" altLang="en-US" sz="4700" dirty="0">
              <a:solidFill>
                <a:schemeClr val="bg2"/>
              </a:solidFill>
            </a:endParaRPr>
          </a:p>
          <a:p>
            <a:pPr eaLnBrk="1" hangingPunct="1">
              <a:lnSpc>
                <a:spcPct val="90000"/>
              </a:lnSpc>
              <a:buFontTx/>
              <a:buNone/>
            </a:pPr>
            <a:r>
              <a:rPr lang="en-US" altLang="en-US" sz="4700" dirty="0">
                <a:solidFill>
                  <a:schemeClr val="bg2"/>
                </a:solidFill>
              </a:rPr>
              <a:t>School age</a:t>
            </a:r>
          </a:p>
          <a:p>
            <a:pPr eaLnBrk="1" hangingPunct="1">
              <a:lnSpc>
                <a:spcPct val="90000"/>
              </a:lnSpc>
              <a:buFontTx/>
              <a:buNone/>
            </a:pPr>
            <a:r>
              <a:rPr lang="en-US" altLang="en-US" sz="4700" dirty="0"/>
              <a:t>Pre-Teen </a:t>
            </a:r>
          </a:p>
          <a:p>
            <a:pPr eaLnBrk="1" hangingPunct="1">
              <a:lnSpc>
                <a:spcPct val="90000"/>
              </a:lnSpc>
              <a:buNone/>
            </a:pPr>
            <a:r>
              <a:rPr lang="en-US" altLang="en-US" sz="4700" dirty="0">
                <a:solidFill>
                  <a:schemeClr val="bg2"/>
                </a:solidFill>
              </a:rPr>
              <a:t>Adolescent</a:t>
            </a:r>
            <a:endParaRPr lang="en-US" altLang="en-US" sz="4700" dirty="0"/>
          </a:p>
        </p:txBody>
      </p:sp>
    </p:spTree>
    <p:extLst>
      <p:ext uri="{BB962C8B-B14F-4D97-AF65-F5344CB8AC3E}">
        <p14:creationId xmlns:p14="http://schemas.microsoft.com/office/powerpoint/2010/main" val="3342795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6524863"/>
          </a:xfrm>
          <a:prstGeom prst="rect">
            <a:avLst/>
          </a:prstGeom>
          <a:noFill/>
        </p:spPr>
        <p:txBody>
          <a:bodyPr wrap="square">
            <a:spAutoFit/>
          </a:bodyPr>
          <a:lstStyle/>
          <a:p>
            <a:pPr eaLnBrk="1" hangingPunct="1">
              <a:buFontTx/>
              <a:buNone/>
            </a:pPr>
            <a:r>
              <a:rPr lang="en-US" altLang="en-US" sz="8800" dirty="0"/>
              <a:t>Kid Watching</a:t>
            </a:r>
          </a:p>
          <a:p>
            <a:pPr eaLnBrk="1" hangingPunct="1">
              <a:buFontTx/>
              <a:buNone/>
            </a:pPr>
            <a:r>
              <a:rPr lang="en-US" altLang="en-US" sz="6600" dirty="0"/>
              <a:t>Observing ongoing development through daily activities that are integral to instruction </a:t>
            </a:r>
          </a:p>
          <a:p>
            <a:pPr eaLnBrk="1" hangingPunct="1">
              <a:buFontTx/>
              <a:buNone/>
            </a:pPr>
            <a:endParaRPr lang="en-US" sz="6600" dirty="0"/>
          </a:p>
          <a:p>
            <a:pPr eaLnBrk="1" hangingPunct="1">
              <a:buFontTx/>
              <a:buNone/>
            </a:pPr>
            <a:r>
              <a:rPr lang="en-US" sz="6600" dirty="0" err="1"/>
              <a:t>Owocki</a:t>
            </a:r>
            <a:r>
              <a:rPr lang="en-US" sz="6600" dirty="0"/>
              <a:t> &amp; Goodman (2002)</a:t>
            </a:r>
            <a:endParaRPr lang="en-US" altLang="en-US" sz="6600" dirty="0"/>
          </a:p>
        </p:txBody>
      </p:sp>
    </p:spTree>
    <p:extLst>
      <p:ext uri="{BB962C8B-B14F-4D97-AF65-F5344CB8AC3E}">
        <p14:creationId xmlns:p14="http://schemas.microsoft.com/office/powerpoint/2010/main" val="2853750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10000" y="2933700"/>
            <a:ext cx="12633960" cy="6186309"/>
          </a:xfrm>
          <a:prstGeom prst="rect">
            <a:avLst/>
          </a:prstGeom>
          <a:noFill/>
        </p:spPr>
        <p:txBody>
          <a:bodyPr wrap="square">
            <a:spAutoFit/>
          </a:bodyPr>
          <a:lstStyle/>
          <a:p>
            <a:pPr eaLnBrk="1" hangingPunct="1">
              <a:buFontTx/>
              <a:buNone/>
            </a:pPr>
            <a:r>
              <a:rPr lang="en-US" altLang="en-US" sz="6600" i="1" dirty="0"/>
              <a:t>Honoring the Moment </a:t>
            </a:r>
          </a:p>
          <a:p>
            <a:pPr eaLnBrk="1" hangingPunct="1">
              <a:buFontTx/>
              <a:buNone/>
            </a:pPr>
            <a:r>
              <a:rPr lang="en-US" altLang="en-US" sz="6600" i="1" dirty="0"/>
              <a:t>in Young Children’s Live:</a:t>
            </a:r>
          </a:p>
          <a:p>
            <a:r>
              <a:rPr lang="en-US" sz="6600" i="1" dirty="0"/>
              <a:t>Observation, Documentation, </a:t>
            </a:r>
          </a:p>
          <a:p>
            <a:r>
              <a:rPr lang="en-US" sz="6600" i="1" dirty="0"/>
              <a:t>and Reflection</a:t>
            </a:r>
          </a:p>
          <a:p>
            <a:pPr eaLnBrk="1" hangingPunct="1">
              <a:buFontTx/>
              <a:buNone/>
            </a:pPr>
            <a:r>
              <a:rPr lang="en-US" altLang="en-US" sz="6600" dirty="0"/>
              <a:t>by Ron Grady 2024 </a:t>
            </a:r>
          </a:p>
          <a:p>
            <a:pPr eaLnBrk="1" hangingPunct="1">
              <a:buFontTx/>
              <a:buNone/>
            </a:pPr>
            <a:r>
              <a:rPr lang="en-US" altLang="en-US" sz="6600" dirty="0"/>
              <a:t>https://www.childology.co/</a:t>
            </a:r>
          </a:p>
        </p:txBody>
      </p:sp>
      <p:pic>
        <p:nvPicPr>
          <p:cNvPr id="5" name="Picture 4">
            <a:extLst>
              <a:ext uri="{FF2B5EF4-FFF2-40B4-BE49-F238E27FC236}">
                <a16:creationId xmlns:a16="http://schemas.microsoft.com/office/drawing/2014/main" id="{D615651A-2393-9FF3-7DA6-0F0CBBD7B126}"/>
              </a:ext>
            </a:extLst>
          </p:cNvPr>
          <p:cNvPicPr>
            <a:picLocks noChangeAspect="1"/>
          </p:cNvPicPr>
          <p:nvPr/>
        </p:nvPicPr>
        <p:blipFill>
          <a:blip r:embed="rId3"/>
          <a:stretch>
            <a:fillRect/>
          </a:stretch>
        </p:blipFill>
        <p:spPr>
          <a:xfrm>
            <a:off x="14058900" y="1508824"/>
            <a:ext cx="4191000" cy="5154304"/>
          </a:xfrm>
          <a:prstGeom prst="rect">
            <a:avLst/>
          </a:prstGeom>
        </p:spPr>
      </p:pic>
    </p:spTree>
    <p:extLst>
      <p:ext uri="{BB962C8B-B14F-4D97-AF65-F5344CB8AC3E}">
        <p14:creationId xmlns:p14="http://schemas.microsoft.com/office/powerpoint/2010/main" val="667026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0420-0772-A3D3-ECC6-B85C3CF99241}"/>
              </a:ext>
            </a:extLst>
          </p:cNvPr>
          <p:cNvSpPr>
            <a:spLocks noGrp="1"/>
          </p:cNvSpPr>
          <p:nvPr>
            <p:ph type="ctrTitle" sz="quarter"/>
          </p:nvPr>
        </p:nvSpPr>
        <p:spPr/>
        <p:txBody>
          <a:bodyPr/>
          <a:lstStyle/>
          <a:p>
            <a:r>
              <a:rPr lang="en-US" dirty="0"/>
              <a:t>Ways of being with children as observer</a:t>
            </a:r>
          </a:p>
        </p:txBody>
      </p:sp>
      <p:sp>
        <p:nvSpPr>
          <p:cNvPr id="3" name="Subtitle 2">
            <a:extLst>
              <a:ext uri="{FF2B5EF4-FFF2-40B4-BE49-F238E27FC236}">
                <a16:creationId xmlns:a16="http://schemas.microsoft.com/office/drawing/2014/main" id="{08017900-6191-FA12-59EF-07FF7351C51D}"/>
              </a:ext>
            </a:extLst>
          </p:cNvPr>
          <p:cNvSpPr>
            <a:spLocks noGrp="1"/>
          </p:cNvSpPr>
          <p:nvPr>
            <p:ph type="subTitle" sz="quarter" idx="1"/>
          </p:nvPr>
        </p:nvSpPr>
        <p:spPr>
          <a:xfrm>
            <a:off x="3962400" y="5829300"/>
            <a:ext cx="11582400" cy="2628900"/>
          </a:xfrm>
        </p:spPr>
        <p:txBody>
          <a:bodyPr/>
          <a:lstStyle/>
          <a:p>
            <a:r>
              <a:rPr lang="en-US" dirty="0"/>
              <a:t>Image of the children as full human beings </a:t>
            </a:r>
          </a:p>
          <a:p>
            <a:r>
              <a:rPr lang="en-US" dirty="0"/>
              <a:t>Meaningful mundane </a:t>
            </a:r>
          </a:p>
          <a:p>
            <a:r>
              <a:rPr lang="en-US" dirty="0"/>
              <a:t>Proximity </a:t>
            </a:r>
          </a:p>
          <a:p>
            <a:endParaRPr lang="en-US" dirty="0"/>
          </a:p>
        </p:txBody>
      </p:sp>
    </p:spTree>
    <p:extLst>
      <p:ext uri="{BB962C8B-B14F-4D97-AF65-F5344CB8AC3E}">
        <p14:creationId xmlns:p14="http://schemas.microsoft.com/office/powerpoint/2010/main" val="4005793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0420-0772-A3D3-ECC6-B85C3CF99241}"/>
              </a:ext>
            </a:extLst>
          </p:cNvPr>
          <p:cNvSpPr>
            <a:spLocks noGrp="1"/>
          </p:cNvSpPr>
          <p:nvPr>
            <p:ph type="ctrTitle" sz="quarter"/>
          </p:nvPr>
        </p:nvSpPr>
        <p:spPr/>
        <p:txBody>
          <a:bodyPr/>
          <a:lstStyle/>
          <a:p>
            <a:r>
              <a:rPr lang="en-US" dirty="0"/>
              <a:t>Ways of being with children through documentation</a:t>
            </a:r>
          </a:p>
        </p:txBody>
      </p:sp>
      <p:sp>
        <p:nvSpPr>
          <p:cNvPr id="3" name="Subtitle 2">
            <a:extLst>
              <a:ext uri="{FF2B5EF4-FFF2-40B4-BE49-F238E27FC236}">
                <a16:creationId xmlns:a16="http://schemas.microsoft.com/office/drawing/2014/main" id="{08017900-6191-FA12-59EF-07FF7351C51D}"/>
              </a:ext>
            </a:extLst>
          </p:cNvPr>
          <p:cNvSpPr>
            <a:spLocks noGrp="1"/>
          </p:cNvSpPr>
          <p:nvPr>
            <p:ph type="subTitle" sz="quarter" idx="1"/>
          </p:nvPr>
        </p:nvSpPr>
        <p:spPr>
          <a:xfrm>
            <a:off x="3962400" y="5829300"/>
            <a:ext cx="11582400" cy="2628900"/>
          </a:xfrm>
        </p:spPr>
        <p:txBody>
          <a:bodyPr/>
          <a:lstStyle/>
          <a:p>
            <a:r>
              <a:rPr lang="en-US" dirty="0"/>
              <a:t>Documentation as Ethnography </a:t>
            </a:r>
          </a:p>
          <a:p>
            <a:r>
              <a:rPr lang="en-US" dirty="0"/>
              <a:t>Etic and Emic </a:t>
            </a:r>
          </a:p>
        </p:txBody>
      </p:sp>
    </p:spTree>
    <p:extLst>
      <p:ext uri="{BB962C8B-B14F-4D97-AF65-F5344CB8AC3E}">
        <p14:creationId xmlns:p14="http://schemas.microsoft.com/office/powerpoint/2010/main" val="1588894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0420-0772-A3D3-ECC6-B85C3CF99241}"/>
              </a:ext>
            </a:extLst>
          </p:cNvPr>
          <p:cNvSpPr>
            <a:spLocks noGrp="1"/>
          </p:cNvSpPr>
          <p:nvPr>
            <p:ph type="ctrTitle" sz="quarter"/>
          </p:nvPr>
        </p:nvSpPr>
        <p:spPr/>
        <p:txBody>
          <a:bodyPr/>
          <a:lstStyle/>
          <a:p>
            <a:r>
              <a:rPr lang="en-US" dirty="0"/>
              <a:t>Ways of being with children in reflection</a:t>
            </a:r>
          </a:p>
        </p:txBody>
      </p:sp>
      <p:sp>
        <p:nvSpPr>
          <p:cNvPr id="3" name="Subtitle 2">
            <a:extLst>
              <a:ext uri="{FF2B5EF4-FFF2-40B4-BE49-F238E27FC236}">
                <a16:creationId xmlns:a16="http://schemas.microsoft.com/office/drawing/2014/main" id="{08017900-6191-FA12-59EF-07FF7351C51D}"/>
              </a:ext>
            </a:extLst>
          </p:cNvPr>
          <p:cNvSpPr>
            <a:spLocks noGrp="1"/>
          </p:cNvSpPr>
          <p:nvPr>
            <p:ph type="subTitle" sz="quarter" idx="1"/>
          </p:nvPr>
        </p:nvSpPr>
        <p:spPr>
          <a:xfrm>
            <a:off x="3962400" y="5829300"/>
            <a:ext cx="11582400" cy="2628900"/>
          </a:xfrm>
        </p:spPr>
        <p:txBody>
          <a:bodyPr/>
          <a:lstStyle/>
          <a:p>
            <a:r>
              <a:rPr lang="en-US" dirty="0"/>
              <a:t>Embracing the possibilities of proximate gaze </a:t>
            </a:r>
          </a:p>
          <a:p>
            <a:r>
              <a:rPr lang="en-US" dirty="0"/>
              <a:t>Advocacy as relationship </a:t>
            </a:r>
          </a:p>
          <a:p>
            <a:r>
              <a:rPr lang="en-US" dirty="0"/>
              <a:t>Interrogating Cultures</a:t>
            </a:r>
          </a:p>
        </p:txBody>
      </p:sp>
    </p:spTree>
    <p:extLst>
      <p:ext uri="{BB962C8B-B14F-4D97-AF65-F5344CB8AC3E}">
        <p14:creationId xmlns:p14="http://schemas.microsoft.com/office/powerpoint/2010/main" val="1531723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8956298"/>
          </a:xfrm>
          <a:prstGeom prst="rect">
            <a:avLst/>
          </a:prstGeom>
          <a:noFill/>
        </p:spPr>
        <p:txBody>
          <a:bodyPr wrap="square">
            <a:spAutoFit/>
          </a:bodyPr>
          <a:lstStyle/>
          <a:p>
            <a:pPr algn="ctr" eaLnBrk="1" hangingPunct="1">
              <a:buFontTx/>
              <a:buNone/>
            </a:pPr>
            <a:r>
              <a:rPr lang="en-US" altLang="en-US" sz="9600" i="1" dirty="0"/>
              <a:t>Turn and Talk</a:t>
            </a:r>
            <a:endParaRPr lang="en-US" altLang="en-US" sz="9600" dirty="0"/>
          </a:p>
          <a:p>
            <a:pPr eaLnBrk="1" hangingPunct="1">
              <a:buFontTx/>
              <a:buNone/>
            </a:pPr>
            <a:endParaRPr lang="en-US" altLang="en-US" sz="9600" i="1" dirty="0"/>
          </a:p>
          <a:p>
            <a:pPr eaLnBrk="1" hangingPunct="1">
              <a:buFontTx/>
              <a:buNone/>
            </a:pPr>
            <a:r>
              <a:rPr lang="en-US" altLang="en-US" sz="9600" dirty="0"/>
              <a:t>In what ways can Developmental Cascades transform a teacher’s observation protocols. </a:t>
            </a:r>
            <a:endParaRPr lang="en-US" altLang="en-US" sz="6600" dirty="0"/>
          </a:p>
        </p:txBody>
      </p:sp>
    </p:spTree>
    <p:extLst>
      <p:ext uri="{BB962C8B-B14F-4D97-AF65-F5344CB8AC3E}">
        <p14:creationId xmlns:p14="http://schemas.microsoft.com/office/powerpoint/2010/main" val="339996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8125301"/>
          </a:xfrm>
          <a:prstGeom prst="rect">
            <a:avLst/>
          </a:prstGeom>
          <a:noFill/>
        </p:spPr>
        <p:txBody>
          <a:bodyPr wrap="square">
            <a:spAutoFit/>
          </a:bodyPr>
          <a:lstStyle/>
          <a:p>
            <a:pPr eaLnBrk="1" hangingPunct="1">
              <a:buFontTx/>
              <a:buNone/>
            </a:pPr>
            <a:r>
              <a:rPr lang="en-US" altLang="en-US" sz="9600" dirty="0"/>
              <a:t>Types of Observations</a:t>
            </a:r>
          </a:p>
          <a:p>
            <a:pPr eaLnBrk="1" hangingPunct="1">
              <a:buFontTx/>
              <a:buNone/>
            </a:pPr>
            <a:endParaRPr lang="en-US" altLang="en-US" sz="9600" dirty="0"/>
          </a:p>
          <a:p>
            <a:pPr eaLnBrk="1" hangingPunct="1"/>
            <a:r>
              <a:rPr lang="en-US" altLang="en-US" sz="6600" dirty="0"/>
              <a:t>Narratives </a:t>
            </a:r>
          </a:p>
          <a:p>
            <a:pPr eaLnBrk="1" hangingPunct="1"/>
            <a:r>
              <a:rPr lang="en-US" altLang="en-US" sz="6600" dirty="0"/>
              <a:t>Sampling </a:t>
            </a:r>
          </a:p>
          <a:p>
            <a:pPr eaLnBrk="1" hangingPunct="1"/>
            <a:r>
              <a:rPr lang="en-US" altLang="en-US" sz="6600" dirty="0"/>
              <a:t>Interviews</a:t>
            </a:r>
          </a:p>
          <a:p>
            <a:pPr eaLnBrk="1" hangingPunct="1"/>
            <a:r>
              <a:rPr lang="en-US" altLang="en-US" sz="6600" dirty="0"/>
              <a:t>Home Visits</a:t>
            </a:r>
          </a:p>
          <a:p>
            <a:pPr eaLnBrk="1" hangingPunct="1"/>
            <a:r>
              <a:rPr lang="en-US" altLang="en-US" sz="6600" dirty="0"/>
              <a:t>Child Study </a:t>
            </a:r>
          </a:p>
        </p:txBody>
      </p:sp>
    </p:spTree>
    <p:extLst>
      <p:ext uri="{BB962C8B-B14F-4D97-AF65-F5344CB8AC3E}">
        <p14:creationId xmlns:p14="http://schemas.microsoft.com/office/powerpoint/2010/main" val="3068174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7478970"/>
          </a:xfrm>
          <a:prstGeom prst="rect">
            <a:avLst/>
          </a:prstGeom>
          <a:noFill/>
        </p:spPr>
        <p:txBody>
          <a:bodyPr wrap="square">
            <a:spAutoFit/>
          </a:bodyPr>
          <a:lstStyle/>
          <a:p>
            <a:pPr eaLnBrk="1" hangingPunct="1">
              <a:buFontTx/>
              <a:buNone/>
            </a:pPr>
            <a:r>
              <a:rPr lang="en-US" altLang="en-US" sz="9600" dirty="0"/>
              <a:t>Types of Narratives</a:t>
            </a:r>
          </a:p>
          <a:p>
            <a:pPr eaLnBrk="1" hangingPunct="1">
              <a:buFontTx/>
              <a:buNone/>
            </a:pPr>
            <a:endParaRPr lang="en-US" altLang="en-US" sz="9600" dirty="0"/>
          </a:p>
          <a:p>
            <a:pPr eaLnBrk="1" hangingPunct="1"/>
            <a:r>
              <a:rPr lang="en-US" altLang="en-US" sz="9600" dirty="0"/>
              <a:t>Anecdote</a:t>
            </a:r>
          </a:p>
          <a:p>
            <a:pPr eaLnBrk="1" hangingPunct="1"/>
            <a:r>
              <a:rPr lang="en-US" altLang="en-US" sz="9600" dirty="0"/>
              <a:t>Diary </a:t>
            </a:r>
          </a:p>
          <a:p>
            <a:pPr eaLnBrk="1" hangingPunct="1"/>
            <a:r>
              <a:rPr lang="en-US" altLang="en-US" sz="9600" dirty="0"/>
              <a:t>Running Record</a:t>
            </a:r>
          </a:p>
        </p:txBody>
      </p:sp>
    </p:spTree>
    <p:extLst>
      <p:ext uri="{BB962C8B-B14F-4D97-AF65-F5344CB8AC3E}">
        <p14:creationId xmlns:p14="http://schemas.microsoft.com/office/powerpoint/2010/main" val="329734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6">
            <a:extLst>
              <a:ext uri="{FF2B5EF4-FFF2-40B4-BE49-F238E27FC236}">
                <a16:creationId xmlns:a16="http://schemas.microsoft.com/office/drawing/2014/main" id="{441E9947-AF04-4491-A853-16ED82EE7660}"/>
              </a:ext>
            </a:extLst>
          </p:cNvPr>
          <p:cNvSpPr>
            <a:spLocks noGrp="1"/>
          </p:cNvSpPr>
          <p:nvPr>
            <p:ph type="sldNum" sz="quarter" idx="4"/>
          </p:nvPr>
        </p:nvSpPr>
        <p:spPr>
          <a:xfrm>
            <a:off x="12915900" y="9534526"/>
            <a:ext cx="4114800" cy="547688"/>
          </a:xfrm>
        </p:spPr>
        <p:txBody>
          <a:bodyPr/>
          <a:lstStyle/>
          <a:p>
            <a:fld id="{B5CEABB6-07DC-46E8-9B57-56EC44A396E5}" type="slidenum">
              <a:rPr lang="en-US" smtClean="0"/>
              <a:pPr/>
              <a:t>4</a:t>
            </a:fld>
            <a:endParaRPr lang="en-US" dirty="0"/>
          </a:p>
        </p:txBody>
      </p:sp>
      <p:sp>
        <p:nvSpPr>
          <p:cNvPr id="52" name="Rectangle 51">
            <a:extLst>
              <a:ext uri="{FF2B5EF4-FFF2-40B4-BE49-F238E27FC236}">
                <a16:creationId xmlns:a16="http://schemas.microsoft.com/office/drawing/2014/main" id="{92D38DC6-B74C-4F9B-ADA7-1EB3FCEF13A8}"/>
              </a:ext>
              <a:ext uri="{C183D7F6-B498-43B3-948B-1728B52AA6E4}">
                <adec:decorative xmlns:adec="http://schemas.microsoft.com/office/drawing/2017/decorative" val="1"/>
              </a:ext>
            </a:extLst>
          </p:cNvPr>
          <p:cNvSpPr/>
          <p:nvPr/>
        </p:nvSpPr>
        <p:spPr>
          <a:xfrm>
            <a:off x="1695450" y="2155493"/>
            <a:ext cx="942975" cy="273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accent4"/>
              </a:solidFill>
            </a:endParaRPr>
          </a:p>
        </p:txBody>
      </p:sp>
      <p:sp>
        <p:nvSpPr>
          <p:cNvPr id="4" name="Title 3">
            <a:extLst>
              <a:ext uri="{FF2B5EF4-FFF2-40B4-BE49-F238E27FC236}">
                <a16:creationId xmlns:a16="http://schemas.microsoft.com/office/drawing/2014/main" id="{530025C2-4404-0A36-200B-7F2B4DF27D2A}"/>
              </a:ext>
            </a:extLst>
          </p:cNvPr>
          <p:cNvSpPr>
            <a:spLocks noGrp="1"/>
          </p:cNvSpPr>
          <p:nvPr>
            <p:ph type="title"/>
          </p:nvPr>
        </p:nvSpPr>
        <p:spPr>
          <a:xfrm>
            <a:off x="1306487" y="-334797"/>
            <a:ext cx="7219952" cy="1988345"/>
          </a:xfrm>
        </p:spPr>
        <p:txBody>
          <a:bodyPr/>
          <a:lstStyle/>
          <a:p>
            <a:r>
              <a:rPr lang="en-US" dirty="0" err="1"/>
              <a:t>Encuesta</a:t>
            </a:r>
            <a:endParaRPr lang="en-US" dirty="0"/>
          </a:p>
        </p:txBody>
      </p:sp>
      <p:sp>
        <p:nvSpPr>
          <p:cNvPr id="5" name="TextBox 4">
            <a:extLst>
              <a:ext uri="{FF2B5EF4-FFF2-40B4-BE49-F238E27FC236}">
                <a16:creationId xmlns:a16="http://schemas.microsoft.com/office/drawing/2014/main" id="{9F2C8846-0DA2-67B5-ED1D-AA0505425005}"/>
              </a:ext>
            </a:extLst>
          </p:cNvPr>
          <p:cNvSpPr txBox="1"/>
          <p:nvPr/>
        </p:nvSpPr>
        <p:spPr>
          <a:xfrm>
            <a:off x="4179627" y="1716426"/>
            <a:ext cx="4094328" cy="881780"/>
          </a:xfrm>
          <a:prstGeom prst="rect">
            <a:avLst/>
          </a:prstGeom>
          <a:noFill/>
        </p:spPr>
        <p:txBody>
          <a:bodyPr wrap="square" rtlCol="0">
            <a:spAutoFit/>
          </a:bodyPr>
          <a:lstStyle/>
          <a:p>
            <a:pPr>
              <a:lnSpc>
                <a:spcPct val="90000"/>
              </a:lnSpc>
              <a:spcBef>
                <a:spcPct val="0"/>
              </a:spcBef>
            </a:pPr>
            <a:r>
              <a:rPr lang="en-US" sz="5700" b="1" dirty="0" err="1">
                <a:solidFill>
                  <a:schemeClr val="bg1"/>
                </a:solidFill>
                <a:latin typeface="+mj-lt"/>
                <a:ea typeface="+mj-ea"/>
                <a:cs typeface="+mj-cs"/>
              </a:rPr>
              <a:t>Ingl</a:t>
            </a:r>
            <a:r>
              <a:rPr lang="es-VE" sz="5700" b="1" dirty="0" err="1">
                <a:solidFill>
                  <a:schemeClr val="bg1"/>
                </a:solidFill>
                <a:latin typeface="+mj-lt"/>
                <a:ea typeface="+mj-ea"/>
                <a:cs typeface="+mj-cs"/>
              </a:rPr>
              <a:t>és</a:t>
            </a:r>
            <a:endParaRPr lang="en-US" sz="5700" b="1"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58B7A539-D54F-E88A-A1FB-36A98B773EE4}"/>
              </a:ext>
            </a:extLst>
          </p:cNvPr>
          <p:cNvSpPr txBox="1"/>
          <p:nvPr/>
        </p:nvSpPr>
        <p:spPr>
          <a:xfrm>
            <a:off x="10878972" y="1653548"/>
            <a:ext cx="4094328" cy="881780"/>
          </a:xfrm>
          <a:prstGeom prst="rect">
            <a:avLst/>
          </a:prstGeom>
          <a:noFill/>
        </p:spPr>
        <p:txBody>
          <a:bodyPr wrap="square" rtlCol="0">
            <a:spAutoFit/>
          </a:bodyPr>
          <a:lstStyle/>
          <a:p>
            <a:pPr>
              <a:lnSpc>
                <a:spcPct val="90000"/>
              </a:lnSpc>
              <a:spcBef>
                <a:spcPct val="0"/>
              </a:spcBef>
            </a:pPr>
            <a:r>
              <a:rPr lang="es-VE" sz="5700" b="1" dirty="0">
                <a:solidFill>
                  <a:schemeClr val="bg1"/>
                </a:solidFill>
                <a:latin typeface="+mj-lt"/>
                <a:ea typeface="+mj-ea"/>
                <a:cs typeface="+mj-cs"/>
              </a:rPr>
              <a:t>E</a:t>
            </a:r>
            <a:r>
              <a:rPr lang="en-US" sz="5700" b="1" dirty="0" err="1">
                <a:solidFill>
                  <a:schemeClr val="bg1"/>
                </a:solidFill>
                <a:latin typeface="+mj-lt"/>
                <a:ea typeface="+mj-ea"/>
                <a:cs typeface="+mj-cs"/>
              </a:rPr>
              <a:t>spañol</a:t>
            </a:r>
            <a:endParaRPr lang="en-US" sz="5700" b="1" dirty="0">
              <a:solidFill>
                <a:schemeClr val="bg1"/>
              </a:solidFill>
              <a:latin typeface="+mj-lt"/>
              <a:ea typeface="+mj-ea"/>
              <a:cs typeface="+mj-cs"/>
            </a:endParaRPr>
          </a:p>
        </p:txBody>
      </p:sp>
      <p:pic>
        <p:nvPicPr>
          <p:cNvPr id="10" name="Picture 9" descr="A qr code on a white background&#10;&#10;Description automatically generated">
            <a:extLst>
              <a:ext uri="{FF2B5EF4-FFF2-40B4-BE49-F238E27FC236}">
                <a16:creationId xmlns:a16="http://schemas.microsoft.com/office/drawing/2014/main" id="{7C6C63E8-C826-9A94-5223-8D26CFA61A54}"/>
              </a:ext>
            </a:extLst>
          </p:cNvPr>
          <p:cNvPicPr>
            <a:picLocks noChangeAspect="1"/>
          </p:cNvPicPr>
          <p:nvPr/>
        </p:nvPicPr>
        <p:blipFill>
          <a:blip r:embed="rId3"/>
          <a:stretch>
            <a:fillRect/>
          </a:stretch>
        </p:blipFill>
        <p:spPr>
          <a:xfrm>
            <a:off x="10405145" y="2648411"/>
            <a:ext cx="7159955" cy="7159955"/>
          </a:xfrm>
          <a:prstGeom prst="rect">
            <a:avLst/>
          </a:prstGeom>
        </p:spPr>
      </p:pic>
      <p:pic>
        <p:nvPicPr>
          <p:cNvPr id="3" name="Picture 2">
            <a:extLst>
              <a:ext uri="{FF2B5EF4-FFF2-40B4-BE49-F238E27FC236}">
                <a16:creationId xmlns:a16="http://schemas.microsoft.com/office/drawing/2014/main" id="{EE414258-8A1D-A8D4-54BF-7DDFC8DBC3AC}"/>
              </a:ext>
            </a:extLst>
          </p:cNvPr>
          <p:cNvPicPr>
            <a:picLocks noChangeAspect="1"/>
          </p:cNvPicPr>
          <p:nvPr/>
        </p:nvPicPr>
        <p:blipFill>
          <a:blip r:embed="rId4"/>
          <a:stretch>
            <a:fillRect/>
          </a:stretch>
        </p:blipFill>
        <p:spPr>
          <a:xfrm>
            <a:off x="1643048" y="2722568"/>
            <a:ext cx="7000875" cy="7000875"/>
          </a:xfrm>
          <a:prstGeom prst="rect">
            <a:avLst/>
          </a:prstGeom>
        </p:spPr>
      </p:pic>
    </p:spTree>
    <p:extLst>
      <p:ext uri="{BB962C8B-B14F-4D97-AF65-F5344CB8AC3E}">
        <p14:creationId xmlns:p14="http://schemas.microsoft.com/office/powerpoint/2010/main" val="950454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9571851"/>
          </a:xfrm>
          <a:prstGeom prst="rect">
            <a:avLst/>
          </a:prstGeom>
          <a:noFill/>
        </p:spPr>
        <p:txBody>
          <a:bodyPr wrap="square">
            <a:spAutoFit/>
          </a:bodyPr>
          <a:lstStyle/>
          <a:p>
            <a:pPr eaLnBrk="1" hangingPunct="1">
              <a:buFontTx/>
              <a:buNone/>
            </a:pPr>
            <a:r>
              <a:rPr lang="en-US" altLang="en-US" sz="8800" dirty="0"/>
              <a:t>Narratives: Anecdotes</a:t>
            </a:r>
          </a:p>
          <a:p>
            <a:endParaRPr lang="en-US" altLang="en-US" sz="6600" dirty="0"/>
          </a:p>
          <a:p>
            <a:r>
              <a:rPr lang="en-US" altLang="en-US" sz="6600" dirty="0"/>
              <a:t>Anecdotes or incident/ accident reports take place in the moment, during learning, with everything else going on. Keep note paper handy. Include names and date/time stamp. May include photos or artifacts.</a:t>
            </a:r>
          </a:p>
        </p:txBody>
      </p:sp>
    </p:spTree>
    <p:extLst>
      <p:ext uri="{BB962C8B-B14F-4D97-AF65-F5344CB8AC3E}">
        <p14:creationId xmlns:p14="http://schemas.microsoft.com/office/powerpoint/2010/main" val="1285089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8894743"/>
          </a:xfrm>
          <a:prstGeom prst="rect">
            <a:avLst/>
          </a:prstGeom>
          <a:noFill/>
        </p:spPr>
        <p:txBody>
          <a:bodyPr wrap="square">
            <a:spAutoFit/>
          </a:bodyPr>
          <a:lstStyle/>
          <a:p>
            <a:pPr eaLnBrk="1" hangingPunct="1">
              <a:buFontTx/>
              <a:buNone/>
            </a:pPr>
            <a:r>
              <a:rPr lang="en-US" altLang="en-US" sz="8800" dirty="0"/>
              <a:t>Narratives: Diary </a:t>
            </a:r>
          </a:p>
          <a:p>
            <a:pPr eaLnBrk="1" hangingPunct="1">
              <a:buFontTx/>
              <a:buNone/>
            </a:pPr>
            <a:endParaRPr lang="en-US" altLang="en-US" sz="8800" dirty="0"/>
          </a:p>
          <a:p>
            <a:r>
              <a:rPr lang="en-US" altLang="en-US" sz="6600" dirty="0"/>
              <a:t>Observational Diary method is written in reflection, “participant observations written down with exact precision, recorded systematically with method and rigor” (p. 23).</a:t>
            </a:r>
            <a:endParaRPr lang="en-US" altLang="en-US" sz="4950" dirty="0"/>
          </a:p>
        </p:txBody>
      </p:sp>
    </p:spTree>
    <p:extLst>
      <p:ext uri="{BB962C8B-B14F-4D97-AF65-F5344CB8AC3E}">
        <p14:creationId xmlns:p14="http://schemas.microsoft.com/office/powerpoint/2010/main" val="847476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3700760" cy="9818072"/>
          </a:xfrm>
          <a:prstGeom prst="rect">
            <a:avLst/>
          </a:prstGeom>
          <a:noFill/>
        </p:spPr>
        <p:txBody>
          <a:bodyPr wrap="square">
            <a:spAutoFit/>
          </a:bodyPr>
          <a:lstStyle/>
          <a:p>
            <a:pPr eaLnBrk="1" hangingPunct="1">
              <a:buFontTx/>
              <a:buNone/>
            </a:pPr>
            <a:r>
              <a:rPr lang="en-US" altLang="en-US" sz="8800" dirty="0"/>
              <a:t>Narratives: Diary </a:t>
            </a:r>
          </a:p>
          <a:p>
            <a:endParaRPr lang="en-US" altLang="en-US" sz="4400" dirty="0"/>
          </a:p>
          <a:p>
            <a:r>
              <a:rPr lang="en-US" altLang="en-US" sz="5000" dirty="0"/>
              <a:t>“The diaries were in this sense ecological, open to the constant change of conditions and to capturing situations in their richness and complexity. A precious element is the recurrent attention to describing teachers’ subjective reactions to specific facts or lived experiences: The teacher feels like a part of the context. She is herself context and is an engaged and passionate participant of the context” Edwards &amp; Rinaldi. 2009. </a:t>
            </a:r>
            <a:r>
              <a:rPr lang="en-US" altLang="en-US" sz="5000" i="1" dirty="0"/>
              <a:t>The Diary of Laura</a:t>
            </a:r>
            <a:r>
              <a:rPr lang="en-US" altLang="en-US" sz="5000" dirty="0"/>
              <a:t>. Redleaf. p. 13</a:t>
            </a:r>
          </a:p>
        </p:txBody>
      </p:sp>
    </p:spTree>
    <p:extLst>
      <p:ext uri="{BB962C8B-B14F-4D97-AF65-F5344CB8AC3E}">
        <p14:creationId xmlns:p14="http://schemas.microsoft.com/office/powerpoint/2010/main" val="661655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8302273"/>
          </a:xfrm>
          <a:prstGeom prst="rect">
            <a:avLst/>
          </a:prstGeom>
          <a:noFill/>
        </p:spPr>
        <p:txBody>
          <a:bodyPr wrap="square">
            <a:spAutoFit/>
          </a:bodyPr>
          <a:lstStyle/>
          <a:p>
            <a:pPr eaLnBrk="1" hangingPunct="1">
              <a:buFontTx/>
              <a:buNone/>
            </a:pPr>
            <a:r>
              <a:rPr lang="en-US" altLang="en-US" sz="8800" dirty="0"/>
              <a:t>Narratives: Running Record</a:t>
            </a:r>
          </a:p>
          <a:p>
            <a:endParaRPr lang="en-US" altLang="en-US" sz="4950" dirty="0"/>
          </a:p>
          <a:p>
            <a:r>
              <a:rPr lang="en-US" altLang="en-US" sz="4950" dirty="0"/>
              <a:t>Thick rich descriptions of everything going on within eyesight and ear range </a:t>
            </a:r>
          </a:p>
          <a:p>
            <a:pPr lvl="1" eaLnBrk="1" hangingPunct="1"/>
            <a:r>
              <a:rPr lang="en-US" altLang="en-US" sz="4950" dirty="0"/>
              <a:t>Write down everything – capture as much raw data as possible </a:t>
            </a:r>
          </a:p>
          <a:p>
            <a:pPr lvl="1" eaLnBrk="1" hangingPunct="1"/>
            <a:r>
              <a:rPr lang="en-US" altLang="en-US" sz="4950" dirty="0"/>
              <a:t>Don’t edit, just write</a:t>
            </a:r>
          </a:p>
          <a:p>
            <a:pPr lvl="1" eaLnBrk="1" hangingPunct="1"/>
            <a:r>
              <a:rPr lang="en-US" altLang="en-US" sz="4950" dirty="0"/>
              <a:t>Use time stamp </a:t>
            </a:r>
          </a:p>
          <a:p>
            <a:pPr lvl="1" eaLnBrk="1" hangingPunct="1"/>
            <a:r>
              <a:rPr lang="en-US" altLang="en-US" sz="4950" dirty="0"/>
              <a:t>Describe details </a:t>
            </a:r>
          </a:p>
          <a:p>
            <a:pPr lvl="1" eaLnBrk="1" hangingPunct="1"/>
            <a:r>
              <a:rPr lang="en-US" altLang="en-US" sz="4950" dirty="0"/>
              <a:t>Use verbs</a:t>
            </a:r>
          </a:p>
        </p:txBody>
      </p:sp>
    </p:spTree>
    <p:extLst>
      <p:ext uri="{BB962C8B-B14F-4D97-AF65-F5344CB8AC3E}">
        <p14:creationId xmlns:p14="http://schemas.microsoft.com/office/powerpoint/2010/main" val="2565585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6778779"/>
          </a:xfrm>
          <a:prstGeom prst="rect">
            <a:avLst/>
          </a:prstGeom>
          <a:noFill/>
        </p:spPr>
        <p:txBody>
          <a:bodyPr wrap="square">
            <a:spAutoFit/>
          </a:bodyPr>
          <a:lstStyle/>
          <a:p>
            <a:pPr eaLnBrk="1" hangingPunct="1">
              <a:buFontTx/>
              <a:buNone/>
            </a:pPr>
            <a:r>
              <a:rPr lang="en-US" altLang="en-US" sz="8800" dirty="0"/>
              <a:t>Narratives: Running Record</a:t>
            </a:r>
          </a:p>
          <a:p>
            <a:endParaRPr lang="en-US" altLang="en-US" sz="4950" dirty="0"/>
          </a:p>
          <a:p>
            <a:r>
              <a:rPr lang="en-US" altLang="en-US" sz="4950" dirty="0"/>
              <a:t>Frame of reference, background info</a:t>
            </a:r>
          </a:p>
          <a:p>
            <a:pPr eaLnBrk="1" hangingPunct="1"/>
            <a:r>
              <a:rPr lang="en-US" altLang="en-US" sz="4950" dirty="0"/>
              <a:t>Day/Date/Time </a:t>
            </a:r>
          </a:p>
          <a:p>
            <a:pPr eaLnBrk="1" hangingPunct="1"/>
            <a:r>
              <a:rPr lang="en-US" altLang="en-US" sz="4950" dirty="0"/>
              <a:t>Describe the setting – draw maps</a:t>
            </a:r>
          </a:p>
          <a:p>
            <a:pPr eaLnBrk="1" hangingPunct="1"/>
            <a:r>
              <a:rPr lang="en-US" altLang="en-US" sz="4950" dirty="0"/>
              <a:t>Demographics of people present</a:t>
            </a:r>
          </a:p>
          <a:p>
            <a:pPr lvl="1" eaLnBrk="1" hangingPunct="1"/>
            <a:r>
              <a:rPr lang="en-US" altLang="en-US" sz="4950" dirty="0"/>
              <a:t>Races, ages, genders (as relevant), languages, SES </a:t>
            </a:r>
          </a:p>
        </p:txBody>
      </p:sp>
    </p:spTree>
    <p:extLst>
      <p:ext uri="{BB962C8B-B14F-4D97-AF65-F5344CB8AC3E}">
        <p14:creationId xmlns:p14="http://schemas.microsoft.com/office/powerpoint/2010/main" val="1725773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6863417"/>
          </a:xfrm>
          <a:prstGeom prst="rect">
            <a:avLst/>
          </a:prstGeom>
          <a:noFill/>
        </p:spPr>
        <p:txBody>
          <a:bodyPr wrap="square">
            <a:spAutoFit/>
          </a:bodyPr>
          <a:lstStyle/>
          <a:p>
            <a:pPr eaLnBrk="1" hangingPunct="1">
              <a:buFontTx/>
              <a:buNone/>
            </a:pPr>
            <a:r>
              <a:rPr lang="en-US" altLang="en-US" sz="8800" dirty="0"/>
              <a:t>Sampling</a:t>
            </a:r>
          </a:p>
          <a:p>
            <a:pPr lvl="1"/>
            <a:r>
              <a:rPr lang="en-US" altLang="en-US" sz="6600" dirty="0"/>
              <a:t>Checklists </a:t>
            </a:r>
          </a:p>
          <a:p>
            <a:pPr lvl="1"/>
            <a:r>
              <a:rPr lang="en-US" altLang="en-US" sz="6600" dirty="0"/>
              <a:t>Event Sampling </a:t>
            </a:r>
          </a:p>
          <a:p>
            <a:pPr lvl="1"/>
            <a:r>
              <a:rPr lang="en-US" altLang="en-US" sz="6600" dirty="0"/>
              <a:t>Time Sampling </a:t>
            </a:r>
          </a:p>
          <a:p>
            <a:pPr lvl="1"/>
            <a:r>
              <a:rPr lang="en-US" altLang="en-US" sz="6600" dirty="0"/>
              <a:t>Artifacts </a:t>
            </a:r>
          </a:p>
          <a:p>
            <a:pPr lvl="1"/>
            <a:r>
              <a:rPr lang="en-US" altLang="en-US" sz="6600" dirty="0"/>
              <a:t>Portfolios</a:t>
            </a:r>
            <a:r>
              <a:rPr lang="en-US" altLang="en-US" sz="8800" dirty="0"/>
              <a:t> </a:t>
            </a:r>
            <a:endParaRPr lang="en-US" altLang="en-US" sz="4950" dirty="0"/>
          </a:p>
        </p:txBody>
      </p:sp>
    </p:spTree>
    <p:extLst>
      <p:ext uri="{BB962C8B-B14F-4D97-AF65-F5344CB8AC3E}">
        <p14:creationId xmlns:p14="http://schemas.microsoft.com/office/powerpoint/2010/main" val="1236145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5970865"/>
          </a:xfrm>
          <a:prstGeom prst="rect">
            <a:avLst/>
          </a:prstGeom>
          <a:noFill/>
        </p:spPr>
        <p:txBody>
          <a:bodyPr wrap="square">
            <a:spAutoFit/>
          </a:bodyPr>
          <a:lstStyle/>
          <a:p>
            <a:pPr eaLnBrk="1" hangingPunct="1">
              <a:buFontTx/>
              <a:buNone/>
            </a:pPr>
            <a:r>
              <a:rPr lang="en-US" altLang="en-US" sz="8800" dirty="0"/>
              <a:t>Portfolios</a:t>
            </a:r>
          </a:p>
          <a:p>
            <a:pPr eaLnBrk="1" hangingPunct="1"/>
            <a:r>
              <a:rPr lang="en-US" altLang="en-US" sz="6600" dirty="0"/>
              <a:t>What goes in? </a:t>
            </a:r>
          </a:p>
          <a:p>
            <a:pPr eaLnBrk="1" hangingPunct="1"/>
            <a:r>
              <a:rPr lang="en-US" altLang="en-US" sz="6600" dirty="0"/>
              <a:t>Who chooses? </a:t>
            </a:r>
          </a:p>
          <a:p>
            <a:pPr eaLnBrk="1" hangingPunct="1"/>
            <a:r>
              <a:rPr lang="en-US" altLang="en-US" sz="6600" dirty="0"/>
              <a:t>How is material managed? </a:t>
            </a:r>
          </a:p>
          <a:p>
            <a:pPr eaLnBrk="1" hangingPunct="1"/>
            <a:r>
              <a:rPr lang="en-US" altLang="en-US" sz="6600" dirty="0"/>
              <a:t>What does it mean?</a:t>
            </a:r>
            <a:r>
              <a:rPr lang="en-US" altLang="en-US" sz="9600" b="0" dirty="0"/>
              <a:t> </a:t>
            </a:r>
            <a:r>
              <a:rPr lang="en-US" altLang="en-US" sz="8800" dirty="0"/>
              <a:t> </a:t>
            </a:r>
            <a:endParaRPr lang="en-US" altLang="en-US" sz="4950" dirty="0"/>
          </a:p>
        </p:txBody>
      </p:sp>
    </p:spTree>
    <p:extLst>
      <p:ext uri="{BB962C8B-B14F-4D97-AF65-F5344CB8AC3E}">
        <p14:creationId xmlns:p14="http://schemas.microsoft.com/office/powerpoint/2010/main" val="647013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8094524"/>
          </a:xfrm>
          <a:prstGeom prst="rect">
            <a:avLst/>
          </a:prstGeom>
          <a:noFill/>
        </p:spPr>
        <p:txBody>
          <a:bodyPr wrap="square">
            <a:spAutoFit/>
          </a:bodyPr>
          <a:lstStyle/>
          <a:p>
            <a:pPr eaLnBrk="1" hangingPunct="1">
              <a:buFontTx/>
              <a:buNone/>
            </a:pPr>
            <a:r>
              <a:rPr lang="en-US" altLang="en-US" sz="8000" dirty="0"/>
              <a:t>Interviews and Conversations</a:t>
            </a:r>
          </a:p>
          <a:p>
            <a:pPr eaLnBrk="1" hangingPunct="1"/>
            <a:endParaRPr lang="en-US" altLang="en-US" sz="4400" dirty="0"/>
          </a:p>
          <a:p>
            <a:r>
              <a:rPr lang="en-US" altLang="en-US" sz="4400" dirty="0"/>
              <a:t>While informal conversations are at the heart of true relationships, your professional service as an observer/ teacher brings intentionality into interviews and conversations. </a:t>
            </a:r>
          </a:p>
          <a:p>
            <a:pPr lvl="1"/>
            <a:r>
              <a:rPr lang="en-US" altLang="en-US" sz="4400" dirty="0"/>
              <a:t>Protocols and scripts </a:t>
            </a:r>
          </a:p>
          <a:p>
            <a:pPr lvl="1"/>
            <a:r>
              <a:rPr lang="en-US" altLang="en-US" sz="4400" dirty="0"/>
              <a:t>Transcripts </a:t>
            </a:r>
          </a:p>
          <a:p>
            <a:pPr lvl="1"/>
            <a:r>
              <a:rPr lang="en-US" altLang="en-US" sz="4400" dirty="0"/>
              <a:t>Interview many contacts: child, friends/ classmates, other teachers, siblings, family, extended family – be sure to include father/ male figures. </a:t>
            </a:r>
          </a:p>
        </p:txBody>
      </p:sp>
    </p:spTree>
    <p:extLst>
      <p:ext uri="{BB962C8B-B14F-4D97-AF65-F5344CB8AC3E}">
        <p14:creationId xmlns:p14="http://schemas.microsoft.com/office/powerpoint/2010/main" val="744961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5940088"/>
          </a:xfrm>
          <a:prstGeom prst="rect">
            <a:avLst/>
          </a:prstGeom>
          <a:noFill/>
        </p:spPr>
        <p:txBody>
          <a:bodyPr wrap="square">
            <a:spAutoFit/>
          </a:bodyPr>
          <a:lstStyle/>
          <a:p>
            <a:pPr eaLnBrk="1" hangingPunct="1">
              <a:buFontTx/>
              <a:buNone/>
            </a:pPr>
            <a:r>
              <a:rPr lang="en-US" altLang="en-US" sz="8000" dirty="0"/>
              <a:t>Home Visits </a:t>
            </a:r>
          </a:p>
          <a:p>
            <a:pPr eaLnBrk="1" hangingPunct="1">
              <a:buFontTx/>
              <a:buNone/>
            </a:pPr>
            <a:endParaRPr lang="en-US" altLang="en-US" sz="8000" dirty="0"/>
          </a:p>
          <a:p>
            <a:r>
              <a:rPr lang="en-US" altLang="en-US" sz="4400" dirty="0"/>
              <a:t>Rich source of data, but primary purpose is to build connections and relationship</a:t>
            </a:r>
          </a:p>
          <a:p>
            <a:pPr lvl="1"/>
            <a:r>
              <a:rPr lang="en-US" altLang="en-US" sz="4400" dirty="0"/>
              <a:t>Child’s home </a:t>
            </a:r>
          </a:p>
          <a:p>
            <a:pPr lvl="1"/>
            <a:r>
              <a:rPr lang="en-US" altLang="en-US" sz="4400" dirty="0"/>
              <a:t>Teacher’s home </a:t>
            </a:r>
          </a:p>
          <a:p>
            <a:pPr lvl="1"/>
            <a:r>
              <a:rPr lang="en-US" altLang="en-US" sz="4400" dirty="0"/>
              <a:t>Neutral ground (library, grandparents, friends house)</a:t>
            </a:r>
          </a:p>
        </p:txBody>
      </p:sp>
    </p:spTree>
    <p:extLst>
      <p:ext uri="{BB962C8B-B14F-4D97-AF65-F5344CB8AC3E}">
        <p14:creationId xmlns:p14="http://schemas.microsoft.com/office/powerpoint/2010/main" val="732191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5262979"/>
          </a:xfrm>
          <a:prstGeom prst="rect">
            <a:avLst/>
          </a:prstGeom>
          <a:noFill/>
        </p:spPr>
        <p:txBody>
          <a:bodyPr wrap="square">
            <a:spAutoFit/>
          </a:bodyPr>
          <a:lstStyle/>
          <a:p>
            <a:pPr eaLnBrk="1" hangingPunct="1">
              <a:buFontTx/>
              <a:buNone/>
            </a:pPr>
            <a:r>
              <a:rPr lang="en-US" altLang="en-US" sz="8000" dirty="0"/>
              <a:t>Child Study  </a:t>
            </a:r>
          </a:p>
          <a:p>
            <a:pPr eaLnBrk="1" hangingPunct="1">
              <a:buFontTx/>
              <a:buNone/>
            </a:pPr>
            <a:endParaRPr lang="en-US" altLang="en-US" sz="8000" dirty="0"/>
          </a:p>
          <a:p>
            <a:pPr eaLnBrk="1" hangingPunct="1">
              <a:buFontTx/>
              <a:buNone/>
              <a:defRPr/>
            </a:pPr>
            <a:r>
              <a:rPr lang="en-US" sz="4400" dirty="0"/>
              <a:t>Thick, rich descriptive observations of children in natural settings that captures all aspects of their lives: classroom environment, friendships, parents and family life, and community</a:t>
            </a:r>
          </a:p>
        </p:txBody>
      </p:sp>
    </p:spTree>
    <p:extLst>
      <p:ext uri="{BB962C8B-B14F-4D97-AF65-F5344CB8AC3E}">
        <p14:creationId xmlns:p14="http://schemas.microsoft.com/office/powerpoint/2010/main" val="2728853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549BA-F527-E98B-E5F9-B5889909A6D1}"/>
              </a:ext>
            </a:extLst>
          </p:cNvPr>
          <p:cNvSpPr>
            <a:spLocks noGrp="1"/>
          </p:cNvSpPr>
          <p:nvPr>
            <p:ph type="title" idx="4294967295"/>
          </p:nvPr>
        </p:nvSpPr>
        <p:spPr>
          <a:xfrm>
            <a:off x="2667000" y="495301"/>
            <a:ext cx="9372600" cy="3252788"/>
          </a:xfrm>
        </p:spPr>
        <p:txBody>
          <a:bodyPr vert="horz" lIns="137160" tIns="68580" rIns="137160" bIns="68580" rtlCol="0" anchor="b">
            <a:noAutofit/>
          </a:bodyPr>
          <a:lstStyle/>
          <a:p>
            <a:r>
              <a:rPr lang="en-US" i="1" spc="150" dirty="0"/>
              <a:t>National Association for the Education of Young Children (NAEYC)</a:t>
            </a:r>
          </a:p>
        </p:txBody>
      </p:sp>
      <p:pic>
        <p:nvPicPr>
          <p:cNvPr id="5" name="Content Placeholder 4" descr="A child playing in a puddle&#10;&#10;Description automatically generated">
            <a:extLst>
              <a:ext uri="{FF2B5EF4-FFF2-40B4-BE49-F238E27FC236}">
                <a16:creationId xmlns:a16="http://schemas.microsoft.com/office/drawing/2014/main" id="{E9B8340D-EA6E-9BD9-A227-9E014E084D24}"/>
              </a:ext>
            </a:extLst>
          </p:cNvPr>
          <p:cNvPicPr>
            <a:picLocks noGrp="1" noChangeAspect="1"/>
          </p:cNvPicPr>
          <p:nvPr>
            <p:ph idx="4294967295"/>
          </p:nvPr>
        </p:nvPicPr>
        <p:blipFill>
          <a:blip r:embed="rId2">
            <a:extLst>
              <a:ext uri="{837473B0-CC2E-450A-ABE3-18F120FF3D39}">
                <a1611:picAttrSrcUrl xmlns:a1611="http://schemas.microsoft.com/office/drawing/2016/11/main" r:id="rId3"/>
              </a:ext>
            </a:extLst>
          </a:blip>
          <a:stretch>
            <a:fillRect/>
          </a:stretch>
        </p:blipFill>
        <p:spPr>
          <a:xfrm>
            <a:off x="0" y="6651625"/>
            <a:ext cx="5808663" cy="3252788"/>
          </a:xfrm>
          <a:prstGeom prst="rect">
            <a:avLst/>
          </a:prstGeom>
        </p:spPr>
      </p:pic>
      <p:pic>
        <p:nvPicPr>
          <p:cNvPr id="4" name="Content Placeholder 3">
            <a:extLst>
              <a:ext uri="{FF2B5EF4-FFF2-40B4-BE49-F238E27FC236}">
                <a16:creationId xmlns:a16="http://schemas.microsoft.com/office/drawing/2014/main" id="{1E8FA403-F37E-962F-FAA1-53ABAE94F806}"/>
              </a:ext>
            </a:extLst>
          </p:cNvPr>
          <p:cNvPicPr>
            <a:picLocks noChangeAspect="1"/>
          </p:cNvPicPr>
          <p:nvPr/>
        </p:nvPicPr>
        <p:blipFill>
          <a:blip r:embed="rId4"/>
          <a:stretch>
            <a:fillRect/>
          </a:stretch>
        </p:blipFill>
        <p:spPr>
          <a:xfrm>
            <a:off x="6324600" y="3977713"/>
            <a:ext cx="11452555" cy="5926700"/>
          </a:xfrm>
          <a:prstGeom prst="rect">
            <a:avLst/>
          </a:prstGeom>
        </p:spPr>
      </p:pic>
    </p:spTree>
    <p:extLst>
      <p:ext uri="{BB962C8B-B14F-4D97-AF65-F5344CB8AC3E}">
        <p14:creationId xmlns:p14="http://schemas.microsoft.com/office/powerpoint/2010/main" val="659849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5940088"/>
          </a:xfrm>
          <a:prstGeom prst="rect">
            <a:avLst/>
          </a:prstGeom>
          <a:noFill/>
        </p:spPr>
        <p:txBody>
          <a:bodyPr wrap="square">
            <a:spAutoFit/>
          </a:bodyPr>
          <a:lstStyle/>
          <a:p>
            <a:pPr eaLnBrk="1" hangingPunct="1">
              <a:buFontTx/>
              <a:buNone/>
            </a:pPr>
            <a:r>
              <a:rPr lang="en-US" altLang="en-US" sz="8000" dirty="0"/>
              <a:t>Child Study  </a:t>
            </a:r>
          </a:p>
          <a:p>
            <a:pPr eaLnBrk="1" hangingPunct="1">
              <a:buFontTx/>
              <a:buNone/>
            </a:pPr>
            <a:endParaRPr lang="en-US" altLang="en-US" sz="8000" dirty="0"/>
          </a:p>
          <a:p>
            <a:pPr eaLnBrk="1" hangingPunct="1">
              <a:buFontTx/>
              <a:buNone/>
            </a:pPr>
            <a:r>
              <a:rPr lang="en-US" altLang="en-US" sz="4400" dirty="0"/>
              <a:t>May include tools: </a:t>
            </a:r>
          </a:p>
          <a:p>
            <a:pPr lvl="1"/>
            <a:r>
              <a:rPr lang="en-US" altLang="en-US" sz="4400" dirty="0"/>
              <a:t>Observation records (</a:t>
            </a:r>
            <a:r>
              <a:rPr lang="en-US" altLang="en-US" sz="4400" dirty="0" err="1"/>
              <a:t>rr</a:t>
            </a:r>
            <a:r>
              <a:rPr lang="en-US" altLang="en-US" sz="4400" dirty="0"/>
              <a:t>, diaries, samples) </a:t>
            </a:r>
          </a:p>
          <a:p>
            <a:pPr lvl="1"/>
            <a:r>
              <a:rPr lang="en-US" altLang="en-US" sz="4400" dirty="0"/>
              <a:t>Portfolios </a:t>
            </a:r>
          </a:p>
          <a:p>
            <a:pPr lvl="1"/>
            <a:r>
              <a:rPr lang="en-US" altLang="en-US" sz="4400" dirty="0"/>
              <a:t>Interviews </a:t>
            </a:r>
          </a:p>
          <a:p>
            <a:pPr lvl="1"/>
            <a:r>
              <a:rPr lang="en-US" altLang="en-US" sz="4400" dirty="0"/>
              <a:t>Developmental checklists</a:t>
            </a:r>
          </a:p>
        </p:txBody>
      </p:sp>
    </p:spTree>
    <p:extLst>
      <p:ext uri="{BB962C8B-B14F-4D97-AF65-F5344CB8AC3E}">
        <p14:creationId xmlns:p14="http://schemas.microsoft.com/office/powerpoint/2010/main" val="3919689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3231654"/>
          </a:xfrm>
          <a:prstGeom prst="rect">
            <a:avLst/>
          </a:prstGeom>
          <a:noFill/>
        </p:spPr>
        <p:txBody>
          <a:bodyPr wrap="square">
            <a:spAutoFit/>
          </a:bodyPr>
          <a:lstStyle/>
          <a:p>
            <a:pPr eaLnBrk="1" hangingPunct="1">
              <a:buFontTx/>
              <a:buNone/>
            </a:pPr>
            <a:r>
              <a:rPr lang="en-US" altLang="en-US" sz="8000" dirty="0"/>
              <a:t>Rules of engagement</a:t>
            </a:r>
          </a:p>
          <a:p>
            <a:pPr eaLnBrk="1" hangingPunct="1">
              <a:buFontTx/>
              <a:buNone/>
            </a:pPr>
            <a:endParaRPr lang="en-US" altLang="en-US" sz="8000" dirty="0"/>
          </a:p>
          <a:p>
            <a:pPr eaLnBrk="1" hangingPunct="1">
              <a:buFontTx/>
              <a:buNone/>
            </a:pPr>
            <a:endParaRPr lang="en-US" altLang="en-US" sz="4400" dirty="0"/>
          </a:p>
        </p:txBody>
      </p:sp>
      <p:graphicFrame>
        <p:nvGraphicFramePr>
          <p:cNvPr id="2" name="Diagram 1" descr="Triangle of interacting arrows between observer, participant, teacher (interventionist)">
            <a:extLst>
              <a:ext uri="{FF2B5EF4-FFF2-40B4-BE49-F238E27FC236}">
                <a16:creationId xmlns:a16="http://schemas.microsoft.com/office/drawing/2014/main" id="{83FDE71E-E289-9D2D-D890-3A78DC4CC2D9}"/>
              </a:ext>
            </a:extLst>
          </p:cNvPr>
          <p:cNvGraphicFramePr/>
          <p:nvPr>
            <p:extLst>
              <p:ext uri="{D42A27DB-BD31-4B8C-83A1-F6EECF244321}">
                <p14:modId xmlns:p14="http://schemas.microsoft.com/office/powerpoint/2010/main" val="2883460250"/>
              </p:ext>
            </p:extLst>
          </p:nvPr>
        </p:nvGraphicFramePr>
        <p:xfrm>
          <a:off x="4724400" y="1638300"/>
          <a:ext cx="8686800" cy="853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5005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C7FEA-BED8-75A9-4C58-F474B65A80E8}"/>
              </a:ext>
            </a:extLst>
          </p:cNvPr>
          <p:cNvSpPr txBox="1"/>
          <p:nvPr/>
        </p:nvSpPr>
        <p:spPr>
          <a:xfrm>
            <a:off x="3825240" y="357574"/>
            <a:ext cx="12633960" cy="7325082"/>
          </a:xfrm>
          <a:prstGeom prst="rect">
            <a:avLst/>
          </a:prstGeom>
          <a:noFill/>
        </p:spPr>
        <p:txBody>
          <a:bodyPr wrap="square">
            <a:spAutoFit/>
          </a:bodyPr>
          <a:lstStyle/>
          <a:p>
            <a:pPr eaLnBrk="1" hangingPunct="1">
              <a:buFontTx/>
              <a:buNone/>
            </a:pPr>
            <a:r>
              <a:rPr lang="en-US" altLang="en-US" sz="8000" dirty="0"/>
              <a:t>Analysis</a:t>
            </a:r>
          </a:p>
          <a:p>
            <a:pPr eaLnBrk="1" hangingPunct="1">
              <a:buFontTx/>
              <a:buNone/>
            </a:pPr>
            <a:endParaRPr lang="en-US" altLang="en-US" sz="8000" dirty="0"/>
          </a:p>
          <a:p>
            <a:pPr eaLnBrk="1" hangingPunct="1">
              <a:buFontTx/>
              <a:buNone/>
            </a:pPr>
            <a:r>
              <a:rPr lang="en-US" altLang="en-US" sz="8000" dirty="0"/>
              <a:t>What to do with what you observe? </a:t>
            </a:r>
          </a:p>
          <a:p>
            <a:pPr eaLnBrk="1" hangingPunct="1">
              <a:buFontTx/>
              <a:buNone/>
            </a:pPr>
            <a:endParaRPr lang="en-US" altLang="en-US" b="0" dirty="0"/>
          </a:p>
          <a:p>
            <a:pPr lvl="1"/>
            <a:r>
              <a:rPr lang="en-US" altLang="en-US" sz="6600" dirty="0"/>
              <a:t>Making Inferences </a:t>
            </a:r>
          </a:p>
          <a:p>
            <a:pPr lvl="1"/>
            <a:r>
              <a:rPr lang="en-US" altLang="en-US" sz="6600" dirty="0"/>
              <a:t>Drawing Conclusions </a:t>
            </a:r>
          </a:p>
        </p:txBody>
      </p:sp>
    </p:spTree>
    <p:extLst>
      <p:ext uri="{BB962C8B-B14F-4D97-AF65-F5344CB8AC3E}">
        <p14:creationId xmlns:p14="http://schemas.microsoft.com/office/powerpoint/2010/main" val="1896878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02E66C-58B8-F938-A8FF-1EE6522F4B08}"/>
              </a:ext>
            </a:extLst>
          </p:cNvPr>
          <p:cNvSpPr>
            <a:spLocks noGrp="1"/>
          </p:cNvSpPr>
          <p:nvPr>
            <p:ph type="body" sz="quarter" idx="10"/>
          </p:nvPr>
        </p:nvSpPr>
        <p:spPr>
          <a:xfrm>
            <a:off x="1028968" y="4564086"/>
            <a:ext cx="11239232" cy="1676400"/>
          </a:xfrm>
        </p:spPr>
        <p:txBody>
          <a:bodyPr/>
          <a:lstStyle/>
          <a:p>
            <a:r>
              <a:rPr lang="en-US" sz="5500" dirty="0">
                <a:latin typeface="Georgia" panose="02040502050405020303" pitchFamily="18" charset="0"/>
              </a:rPr>
              <a:t>DAP, Developmental Cascades, and Observation Tools</a:t>
            </a:r>
          </a:p>
        </p:txBody>
      </p:sp>
    </p:spTree>
    <p:extLst>
      <p:ext uri="{BB962C8B-B14F-4D97-AF65-F5344CB8AC3E}">
        <p14:creationId xmlns:p14="http://schemas.microsoft.com/office/powerpoint/2010/main" val="830637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B438E-636B-9A49-8806-B7C332AD4C7C}"/>
              </a:ext>
            </a:extLst>
          </p:cNvPr>
          <p:cNvSpPr>
            <a:spLocks noGrp="1"/>
          </p:cNvSpPr>
          <p:nvPr>
            <p:ph type="body" sz="quarter" idx="11"/>
          </p:nvPr>
        </p:nvSpPr>
        <p:spPr>
          <a:xfrm>
            <a:off x="6429420" y="190500"/>
            <a:ext cx="11706180" cy="1077913"/>
          </a:xfrm>
        </p:spPr>
        <p:txBody>
          <a:bodyPr/>
          <a:lstStyle/>
          <a:p>
            <a:r>
              <a:rPr lang="en-US" dirty="0"/>
              <a:t>Developmental Cascades – </a:t>
            </a:r>
          </a:p>
          <a:p>
            <a:pPr algn="ctr"/>
            <a:r>
              <a:rPr lang="en-US" sz="2400" b="0" i="1" dirty="0"/>
              <a:t>In child development, the concept of developmental cascades refers                           to the domino effect of early experiences on later development.</a:t>
            </a:r>
          </a:p>
          <a:p>
            <a:endParaRPr lang="en-US" sz="2400" b="0" dirty="0"/>
          </a:p>
        </p:txBody>
      </p:sp>
      <p:sp>
        <p:nvSpPr>
          <p:cNvPr id="4" name="Text Placeholder 3">
            <a:extLst>
              <a:ext uri="{FF2B5EF4-FFF2-40B4-BE49-F238E27FC236}">
                <a16:creationId xmlns:a16="http://schemas.microsoft.com/office/drawing/2014/main" id="{9665330A-82D4-D4C5-9174-B5D2E5D98843}"/>
              </a:ext>
            </a:extLst>
          </p:cNvPr>
          <p:cNvSpPr>
            <a:spLocks noGrp="1"/>
          </p:cNvSpPr>
          <p:nvPr>
            <p:ph type="body" sz="quarter" idx="12"/>
          </p:nvPr>
        </p:nvSpPr>
        <p:spPr>
          <a:xfrm>
            <a:off x="6429420" y="2171700"/>
            <a:ext cx="11553780" cy="7924800"/>
          </a:xfrm>
        </p:spPr>
        <p:txBody>
          <a:bodyPr/>
          <a:lstStyle/>
          <a:p>
            <a:pPr marL="342900" indent="-342900">
              <a:buFont typeface="Arial" panose="020B0604020202020204" pitchFamily="34" charset="0"/>
              <a:buChar char="•"/>
            </a:pPr>
            <a:r>
              <a:rPr lang="en-US" sz="4400" dirty="0">
                <a:solidFill>
                  <a:schemeClr val="tx2"/>
                </a:solidFill>
              </a:rPr>
              <a:t>Bi-directional effects -</a:t>
            </a:r>
          </a:p>
          <a:p>
            <a:pPr marL="1085850" lvl="1" indent="-342900">
              <a:buFont typeface="Arial" panose="020B0604020202020204" pitchFamily="34" charset="0"/>
              <a:buChar char="•"/>
            </a:pPr>
            <a:r>
              <a:rPr lang="en-US" sz="3200" dirty="0">
                <a:solidFill>
                  <a:schemeClr val="tx2"/>
                </a:solidFill>
              </a:rPr>
              <a:t>Early milestones influence later development, and later development can reinforce or reshape earlier skills</a:t>
            </a:r>
          </a:p>
          <a:p>
            <a:pPr marL="342900" indent="-342900">
              <a:buFont typeface="Arial" panose="020B0604020202020204" pitchFamily="34" charset="0"/>
              <a:buChar char="•"/>
            </a:pPr>
            <a:r>
              <a:rPr lang="en-US" sz="4400" dirty="0">
                <a:solidFill>
                  <a:schemeClr val="tx2"/>
                </a:solidFill>
              </a:rPr>
              <a:t>Impact across domains -</a:t>
            </a:r>
          </a:p>
          <a:p>
            <a:pPr marL="1085850" lvl="1" indent="-342900">
              <a:buFont typeface="Arial" panose="020B0604020202020204" pitchFamily="34" charset="0"/>
              <a:buChar char="•"/>
            </a:pPr>
            <a:r>
              <a:rPr lang="en-US" sz="3200" dirty="0">
                <a:solidFill>
                  <a:schemeClr val="tx2"/>
                </a:solidFill>
              </a:rPr>
              <a:t>Development occurs within a single domain, or            across multiple domains</a:t>
            </a:r>
          </a:p>
          <a:p>
            <a:pPr marL="342900" indent="-342900">
              <a:buFont typeface="Arial" panose="020B0604020202020204" pitchFamily="34" charset="0"/>
              <a:buChar char="•"/>
            </a:pPr>
            <a:r>
              <a:rPr lang="en-US" sz="4400" dirty="0">
                <a:solidFill>
                  <a:schemeClr val="tx2"/>
                </a:solidFill>
              </a:rPr>
              <a:t>Cumulative effects –</a:t>
            </a:r>
          </a:p>
          <a:p>
            <a:pPr marL="1085850" lvl="1" indent="-342900">
              <a:buFont typeface="Arial" panose="020B0604020202020204" pitchFamily="34" charset="0"/>
              <a:buChar char="•"/>
            </a:pPr>
            <a:r>
              <a:rPr lang="en-US" sz="3600" dirty="0">
                <a:solidFill>
                  <a:schemeClr val="tx2"/>
                </a:solidFill>
              </a:rPr>
              <a:t>Small successes or early struggles lead to          larger advantages or disadvantages later </a:t>
            </a:r>
          </a:p>
          <a:p>
            <a:pPr marL="342900" indent="-342900">
              <a:buFont typeface="Arial" panose="020B0604020202020204" pitchFamily="34" charset="0"/>
              <a:buChar char="•"/>
            </a:pPr>
            <a:r>
              <a:rPr lang="en-US" sz="4400" dirty="0">
                <a:solidFill>
                  <a:schemeClr val="tx2"/>
                </a:solidFill>
              </a:rPr>
              <a:t>Not predetermined – </a:t>
            </a:r>
          </a:p>
          <a:p>
            <a:pPr marL="1085850" lvl="1" indent="-342900">
              <a:buFont typeface="Arial" panose="020B0604020202020204" pitchFamily="34" charset="0"/>
              <a:buChar char="•"/>
            </a:pPr>
            <a:r>
              <a:rPr lang="en-US" sz="3600" dirty="0">
                <a:solidFill>
                  <a:schemeClr val="tx2"/>
                </a:solidFill>
              </a:rPr>
              <a:t>Development is a path of influence,                          not fixed destiny</a:t>
            </a:r>
          </a:p>
        </p:txBody>
      </p:sp>
      <p:pic>
        <p:nvPicPr>
          <p:cNvPr id="10" name="Google Shape;80;p1" descr="A small waterfall in a forest&#10;&#10;Description automatically generated">
            <a:extLst>
              <a:ext uri="{FF2B5EF4-FFF2-40B4-BE49-F238E27FC236}">
                <a16:creationId xmlns:a16="http://schemas.microsoft.com/office/drawing/2014/main" id="{859AA67F-320E-811C-87CC-41137D82227B}"/>
              </a:ext>
            </a:extLst>
          </p:cNvPr>
          <p:cNvPicPr preferRelativeResize="0"/>
          <p:nvPr/>
        </p:nvPicPr>
        <p:blipFill rotWithShape="1">
          <a:blip r:embed="rId2">
            <a:alphaModFix/>
          </a:blip>
          <a:srcRect t="4256" b="9775"/>
          <a:stretch/>
        </p:blipFill>
        <p:spPr>
          <a:xfrm>
            <a:off x="-3429000" y="1562100"/>
            <a:ext cx="9669642" cy="6857990"/>
          </a:xfrm>
          <a:prstGeom prst="rect">
            <a:avLst/>
          </a:prstGeom>
          <a:noFill/>
          <a:ln>
            <a:noFill/>
          </a:ln>
        </p:spPr>
      </p:pic>
    </p:spTree>
    <p:extLst>
      <p:ext uri="{BB962C8B-B14F-4D97-AF65-F5344CB8AC3E}">
        <p14:creationId xmlns:p14="http://schemas.microsoft.com/office/powerpoint/2010/main" val="187163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3F33BC-FFAE-9C72-384A-C3A769173F7E}"/>
              </a:ext>
            </a:extLst>
          </p:cNvPr>
          <p:cNvSpPr>
            <a:spLocks noGrp="1"/>
          </p:cNvSpPr>
          <p:nvPr>
            <p:ph type="body" sz="quarter" idx="11"/>
          </p:nvPr>
        </p:nvSpPr>
        <p:spPr>
          <a:xfrm>
            <a:off x="2476500" y="495301"/>
            <a:ext cx="9601199" cy="2362199"/>
          </a:xfrm>
        </p:spPr>
        <p:txBody>
          <a:bodyPr/>
          <a:lstStyle/>
          <a:p>
            <a:r>
              <a:rPr lang="en-US" dirty="0"/>
              <a:t>Constraints – </a:t>
            </a:r>
          </a:p>
          <a:p>
            <a:r>
              <a:rPr lang="en-US" dirty="0"/>
              <a:t>			Shaping Factors</a:t>
            </a:r>
          </a:p>
        </p:txBody>
      </p:sp>
      <p:sp>
        <p:nvSpPr>
          <p:cNvPr id="4" name="Text Placeholder 3">
            <a:extLst>
              <a:ext uri="{FF2B5EF4-FFF2-40B4-BE49-F238E27FC236}">
                <a16:creationId xmlns:a16="http://schemas.microsoft.com/office/drawing/2014/main" id="{18C49848-F0FD-89B4-B130-37E0911DB6DF}"/>
              </a:ext>
            </a:extLst>
          </p:cNvPr>
          <p:cNvSpPr>
            <a:spLocks noGrp="1"/>
          </p:cNvSpPr>
          <p:nvPr>
            <p:ph type="body" sz="quarter" idx="12"/>
          </p:nvPr>
        </p:nvSpPr>
        <p:spPr>
          <a:xfrm>
            <a:off x="2133600" y="3181350"/>
            <a:ext cx="10286999" cy="5638800"/>
          </a:xfrm>
        </p:spPr>
        <p:txBody>
          <a:bodyPr/>
          <a:lstStyle/>
          <a:p>
            <a:pPr marL="914400" indent="-914400">
              <a:spcAft>
                <a:spcPts val="600"/>
              </a:spcAft>
              <a:buAutoNum type="arabicParenR"/>
            </a:pPr>
            <a:r>
              <a:rPr lang="en-US" dirty="0">
                <a:cs typeface="Arial" panose="020B0604020202020204" pitchFamily="34" charset="0"/>
              </a:rPr>
              <a:t>Biological Constraints</a:t>
            </a:r>
          </a:p>
          <a:p>
            <a:pPr lvl="1" indent="0">
              <a:spcAft>
                <a:spcPts val="600"/>
              </a:spcAft>
              <a:buNone/>
            </a:pPr>
            <a:r>
              <a:rPr lang="en-US" sz="3600" dirty="0">
                <a:solidFill>
                  <a:schemeClr val="tx2"/>
                </a:solidFill>
                <a:cs typeface="Arial" panose="020B0604020202020204" pitchFamily="34" charset="0"/>
              </a:rPr>
              <a:t>Genetic makeup, brain development, physical capabilities</a:t>
            </a:r>
          </a:p>
          <a:p>
            <a:pPr marL="914400" indent="-914400">
              <a:spcAft>
                <a:spcPts val="600"/>
              </a:spcAft>
              <a:buAutoNum type="arabicParenR"/>
            </a:pPr>
            <a:r>
              <a:rPr lang="en-US" dirty="0">
                <a:cs typeface="Arial" panose="020B0604020202020204" pitchFamily="34" charset="0"/>
              </a:rPr>
              <a:t>Environmental Constraints</a:t>
            </a:r>
          </a:p>
          <a:p>
            <a:pPr lvl="1" indent="0">
              <a:spcAft>
                <a:spcPts val="600"/>
              </a:spcAft>
              <a:buNone/>
            </a:pPr>
            <a:r>
              <a:rPr lang="en-US" sz="3600" dirty="0">
                <a:solidFill>
                  <a:schemeClr val="tx2"/>
                </a:solidFill>
                <a:cs typeface="Arial" panose="020B0604020202020204" pitchFamily="34" charset="0"/>
              </a:rPr>
              <a:t>SES, family dynamics, access to resources</a:t>
            </a:r>
          </a:p>
          <a:p>
            <a:pPr marL="914400" indent="-914400">
              <a:spcAft>
                <a:spcPts val="600"/>
              </a:spcAft>
              <a:buAutoNum type="arabicParenR"/>
            </a:pPr>
            <a:r>
              <a:rPr lang="en-US" dirty="0">
                <a:cs typeface="Arial" panose="020B0604020202020204" pitchFamily="34" charset="0"/>
              </a:rPr>
              <a:t>Experiential Constraints</a:t>
            </a:r>
          </a:p>
          <a:p>
            <a:pPr lvl="1" indent="0">
              <a:spcAft>
                <a:spcPts val="600"/>
              </a:spcAft>
              <a:buNone/>
            </a:pPr>
            <a:r>
              <a:rPr lang="en-US" sz="3600" dirty="0">
                <a:solidFill>
                  <a:schemeClr val="tx2"/>
                </a:solidFill>
                <a:cs typeface="Arial" panose="020B0604020202020204" pitchFamily="34" charset="0"/>
              </a:rPr>
              <a:t>Life experiences</a:t>
            </a:r>
          </a:p>
        </p:txBody>
      </p:sp>
      <p:pic>
        <p:nvPicPr>
          <p:cNvPr id="8" name="Picture 7" descr="A person standing on a bicycle next to a stream&#10;&#10;Description automatically generated">
            <a:extLst>
              <a:ext uri="{FF2B5EF4-FFF2-40B4-BE49-F238E27FC236}">
                <a16:creationId xmlns:a16="http://schemas.microsoft.com/office/drawing/2014/main" id="{4BCC828D-C6BC-6481-90D9-A068234BC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0599" y="1485900"/>
            <a:ext cx="5726556" cy="7696200"/>
          </a:xfrm>
          <a:prstGeom prst="rect">
            <a:avLst/>
          </a:prstGeom>
        </p:spPr>
      </p:pic>
    </p:spTree>
    <p:extLst>
      <p:ext uri="{BB962C8B-B14F-4D97-AF65-F5344CB8AC3E}">
        <p14:creationId xmlns:p14="http://schemas.microsoft.com/office/powerpoint/2010/main" val="238483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6">
            <a:extLst>
              <a:ext uri="{FF2B5EF4-FFF2-40B4-BE49-F238E27FC236}">
                <a16:creationId xmlns:a16="http://schemas.microsoft.com/office/drawing/2014/main" id="{441E9947-AF04-4491-A853-16ED82EE7660}"/>
              </a:ext>
            </a:extLst>
          </p:cNvPr>
          <p:cNvSpPr>
            <a:spLocks noGrp="1"/>
          </p:cNvSpPr>
          <p:nvPr>
            <p:ph type="sldNum" sz="quarter" idx="4"/>
          </p:nvPr>
        </p:nvSpPr>
        <p:spPr>
          <a:xfrm>
            <a:off x="12915900" y="9534526"/>
            <a:ext cx="4114800" cy="547688"/>
          </a:xfrm>
        </p:spPr>
        <p:txBody>
          <a:bodyPr/>
          <a:lstStyle/>
          <a:p>
            <a:fld id="{B5CEABB6-07DC-46E8-9B57-56EC44A396E5}" type="slidenum">
              <a:rPr lang="en-US" smtClean="0"/>
              <a:pPr/>
              <a:t>56</a:t>
            </a:fld>
            <a:endParaRPr lang="en-US" dirty="0"/>
          </a:p>
        </p:txBody>
      </p:sp>
      <p:sp>
        <p:nvSpPr>
          <p:cNvPr id="52" name="Rectangle 51">
            <a:extLst>
              <a:ext uri="{FF2B5EF4-FFF2-40B4-BE49-F238E27FC236}">
                <a16:creationId xmlns:a16="http://schemas.microsoft.com/office/drawing/2014/main" id="{92D38DC6-B74C-4F9B-ADA7-1EB3FCEF13A8}"/>
              </a:ext>
              <a:ext uri="{C183D7F6-B498-43B3-948B-1728B52AA6E4}">
                <adec:decorative xmlns:adec="http://schemas.microsoft.com/office/drawing/2017/decorative" val="1"/>
              </a:ext>
            </a:extLst>
          </p:cNvPr>
          <p:cNvSpPr/>
          <p:nvPr/>
        </p:nvSpPr>
        <p:spPr>
          <a:xfrm>
            <a:off x="1695450" y="2155493"/>
            <a:ext cx="942975" cy="273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accent4"/>
              </a:solidFill>
            </a:endParaRPr>
          </a:p>
        </p:txBody>
      </p:sp>
      <p:sp>
        <p:nvSpPr>
          <p:cNvPr id="4" name="Title 3">
            <a:extLst>
              <a:ext uri="{FF2B5EF4-FFF2-40B4-BE49-F238E27FC236}">
                <a16:creationId xmlns:a16="http://schemas.microsoft.com/office/drawing/2014/main" id="{530025C2-4404-0A36-200B-7F2B4DF27D2A}"/>
              </a:ext>
            </a:extLst>
          </p:cNvPr>
          <p:cNvSpPr>
            <a:spLocks noGrp="1"/>
          </p:cNvSpPr>
          <p:nvPr>
            <p:ph type="title"/>
          </p:nvPr>
        </p:nvSpPr>
        <p:spPr>
          <a:xfrm>
            <a:off x="1306487" y="-334797"/>
            <a:ext cx="7219952" cy="1988345"/>
          </a:xfrm>
        </p:spPr>
        <p:txBody>
          <a:bodyPr/>
          <a:lstStyle/>
          <a:p>
            <a:r>
              <a:rPr lang="en-US" dirty="0" err="1"/>
              <a:t>Encuesta</a:t>
            </a:r>
            <a:endParaRPr lang="en-US" dirty="0"/>
          </a:p>
        </p:txBody>
      </p:sp>
      <p:sp>
        <p:nvSpPr>
          <p:cNvPr id="5" name="TextBox 4">
            <a:extLst>
              <a:ext uri="{FF2B5EF4-FFF2-40B4-BE49-F238E27FC236}">
                <a16:creationId xmlns:a16="http://schemas.microsoft.com/office/drawing/2014/main" id="{9F2C8846-0DA2-67B5-ED1D-AA0505425005}"/>
              </a:ext>
            </a:extLst>
          </p:cNvPr>
          <p:cNvSpPr txBox="1"/>
          <p:nvPr/>
        </p:nvSpPr>
        <p:spPr>
          <a:xfrm>
            <a:off x="4179627" y="1716426"/>
            <a:ext cx="4094328" cy="881780"/>
          </a:xfrm>
          <a:prstGeom prst="rect">
            <a:avLst/>
          </a:prstGeom>
          <a:noFill/>
        </p:spPr>
        <p:txBody>
          <a:bodyPr wrap="square" rtlCol="0">
            <a:spAutoFit/>
          </a:bodyPr>
          <a:lstStyle/>
          <a:p>
            <a:pPr>
              <a:lnSpc>
                <a:spcPct val="90000"/>
              </a:lnSpc>
              <a:spcBef>
                <a:spcPct val="0"/>
              </a:spcBef>
            </a:pPr>
            <a:r>
              <a:rPr lang="en-US" sz="5700" b="1" dirty="0" err="1">
                <a:solidFill>
                  <a:schemeClr val="bg1"/>
                </a:solidFill>
                <a:latin typeface="+mj-lt"/>
                <a:ea typeface="+mj-ea"/>
                <a:cs typeface="+mj-cs"/>
              </a:rPr>
              <a:t>Ingl</a:t>
            </a:r>
            <a:r>
              <a:rPr lang="es-VE" sz="5700" b="1" dirty="0" err="1">
                <a:solidFill>
                  <a:schemeClr val="bg1"/>
                </a:solidFill>
                <a:latin typeface="+mj-lt"/>
                <a:ea typeface="+mj-ea"/>
                <a:cs typeface="+mj-cs"/>
              </a:rPr>
              <a:t>és</a:t>
            </a:r>
            <a:endParaRPr lang="en-US" sz="5700" b="1"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58B7A539-D54F-E88A-A1FB-36A98B773EE4}"/>
              </a:ext>
            </a:extLst>
          </p:cNvPr>
          <p:cNvSpPr txBox="1"/>
          <p:nvPr/>
        </p:nvSpPr>
        <p:spPr>
          <a:xfrm>
            <a:off x="10878972" y="1653548"/>
            <a:ext cx="4094328" cy="881780"/>
          </a:xfrm>
          <a:prstGeom prst="rect">
            <a:avLst/>
          </a:prstGeom>
          <a:noFill/>
        </p:spPr>
        <p:txBody>
          <a:bodyPr wrap="square" rtlCol="0">
            <a:spAutoFit/>
          </a:bodyPr>
          <a:lstStyle/>
          <a:p>
            <a:pPr>
              <a:lnSpc>
                <a:spcPct val="90000"/>
              </a:lnSpc>
              <a:spcBef>
                <a:spcPct val="0"/>
              </a:spcBef>
            </a:pPr>
            <a:r>
              <a:rPr lang="es-VE" sz="5700" b="1" dirty="0">
                <a:solidFill>
                  <a:schemeClr val="bg1"/>
                </a:solidFill>
                <a:latin typeface="+mj-lt"/>
                <a:ea typeface="+mj-ea"/>
                <a:cs typeface="+mj-cs"/>
              </a:rPr>
              <a:t>E</a:t>
            </a:r>
            <a:r>
              <a:rPr lang="en-US" sz="5700" b="1" dirty="0" err="1">
                <a:solidFill>
                  <a:schemeClr val="bg1"/>
                </a:solidFill>
                <a:latin typeface="+mj-lt"/>
                <a:ea typeface="+mj-ea"/>
                <a:cs typeface="+mj-cs"/>
              </a:rPr>
              <a:t>spañol</a:t>
            </a:r>
            <a:endParaRPr lang="en-US" sz="5700" b="1" dirty="0">
              <a:solidFill>
                <a:schemeClr val="bg1"/>
              </a:solidFill>
              <a:latin typeface="+mj-lt"/>
              <a:ea typeface="+mj-ea"/>
              <a:cs typeface="+mj-cs"/>
            </a:endParaRPr>
          </a:p>
        </p:txBody>
      </p:sp>
      <p:pic>
        <p:nvPicPr>
          <p:cNvPr id="10" name="Picture 9" descr="A qr code on a white background&#10;&#10;Description automatically generated">
            <a:extLst>
              <a:ext uri="{FF2B5EF4-FFF2-40B4-BE49-F238E27FC236}">
                <a16:creationId xmlns:a16="http://schemas.microsoft.com/office/drawing/2014/main" id="{7C6C63E8-C826-9A94-5223-8D26CFA61A54}"/>
              </a:ext>
            </a:extLst>
          </p:cNvPr>
          <p:cNvPicPr>
            <a:picLocks noChangeAspect="1"/>
          </p:cNvPicPr>
          <p:nvPr/>
        </p:nvPicPr>
        <p:blipFill>
          <a:blip r:embed="rId3"/>
          <a:stretch>
            <a:fillRect/>
          </a:stretch>
        </p:blipFill>
        <p:spPr>
          <a:xfrm>
            <a:off x="10405145" y="2648411"/>
            <a:ext cx="7159955" cy="7159955"/>
          </a:xfrm>
          <a:prstGeom prst="rect">
            <a:avLst/>
          </a:prstGeom>
        </p:spPr>
      </p:pic>
      <p:pic>
        <p:nvPicPr>
          <p:cNvPr id="3" name="Picture 2">
            <a:extLst>
              <a:ext uri="{FF2B5EF4-FFF2-40B4-BE49-F238E27FC236}">
                <a16:creationId xmlns:a16="http://schemas.microsoft.com/office/drawing/2014/main" id="{A4ADEBA9-DE86-E898-12A0-1FD42B7455DC}"/>
              </a:ext>
            </a:extLst>
          </p:cNvPr>
          <p:cNvPicPr>
            <a:picLocks noChangeAspect="1"/>
          </p:cNvPicPr>
          <p:nvPr/>
        </p:nvPicPr>
        <p:blipFill>
          <a:blip r:embed="rId4"/>
          <a:stretch>
            <a:fillRect/>
          </a:stretch>
        </p:blipFill>
        <p:spPr>
          <a:xfrm>
            <a:off x="1630349" y="2760662"/>
            <a:ext cx="7000875" cy="7000875"/>
          </a:xfrm>
          <a:prstGeom prst="rect">
            <a:avLst/>
          </a:prstGeom>
        </p:spPr>
      </p:pic>
    </p:spTree>
    <p:extLst>
      <p:ext uri="{BB962C8B-B14F-4D97-AF65-F5344CB8AC3E}">
        <p14:creationId xmlns:p14="http://schemas.microsoft.com/office/powerpoint/2010/main" val="3634594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3F33BC-FFAE-9C72-384A-C3A769173F7E}"/>
              </a:ext>
            </a:extLst>
          </p:cNvPr>
          <p:cNvSpPr>
            <a:spLocks noGrp="1"/>
          </p:cNvSpPr>
          <p:nvPr>
            <p:ph type="body" sz="quarter" idx="11"/>
          </p:nvPr>
        </p:nvSpPr>
        <p:spPr/>
        <p:txBody>
          <a:bodyPr/>
          <a:lstStyle/>
          <a:p>
            <a:r>
              <a:rPr lang="en-US" dirty="0"/>
              <a:t>Co-Lab</a:t>
            </a:r>
          </a:p>
        </p:txBody>
      </p:sp>
      <p:sp>
        <p:nvSpPr>
          <p:cNvPr id="4" name="Text Placeholder 3">
            <a:extLst>
              <a:ext uri="{FF2B5EF4-FFF2-40B4-BE49-F238E27FC236}">
                <a16:creationId xmlns:a16="http://schemas.microsoft.com/office/drawing/2014/main" id="{18C49848-F0FD-89B4-B130-37E0911DB6DF}"/>
              </a:ext>
            </a:extLst>
          </p:cNvPr>
          <p:cNvSpPr>
            <a:spLocks noGrp="1"/>
          </p:cNvSpPr>
          <p:nvPr>
            <p:ph type="body" sz="quarter" idx="12"/>
          </p:nvPr>
        </p:nvSpPr>
        <p:spPr/>
        <p:txBody>
          <a:bodyPr/>
          <a:lstStyle/>
          <a:p>
            <a:r>
              <a:rPr lang="en-US" sz="4800" dirty="0"/>
              <a:t>CO-LAB</a:t>
            </a:r>
            <a:br>
              <a:rPr lang="en-US" sz="4800" dirty="0"/>
            </a:br>
            <a:r>
              <a:rPr lang="en-US" sz="4800" dirty="0"/>
              <a:t>Collaboration of 9 interdisciplinary research scholars, international, multi-disciplinary </a:t>
            </a:r>
            <a:endParaRPr lang="en-US" dirty="0"/>
          </a:p>
        </p:txBody>
      </p:sp>
      <p:sp>
        <p:nvSpPr>
          <p:cNvPr id="5" name="Text Placeholder 4">
            <a:extLst>
              <a:ext uri="{FF2B5EF4-FFF2-40B4-BE49-F238E27FC236}">
                <a16:creationId xmlns:a16="http://schemas.microsoft.com/office/drawing/2014/main" id="{31931E63-D9F1-497B-9722-01E4A50212D7}"/>
              </a:ext>
            </a:extLst>
          </p:cNvPr>
          <p:cNvSpPr>
            <a:spLocks noGrp="1"/>
          </p:cNvSpPr>
          <p:nvPr>
            <p:ph type="body" sz="quarter" idx="13"/>
          </p:nvPr>
        </p:nvSpPr>
        <p:spPr>
          <a:xfrm>
            <a:off x="9144000" y="495300"/>
            <a:ext cx="7543800" cy="8305800"/>
          </a:xfrm>
        </p:spPr>
        <p:txBody>
          <a:bodyPr/>
          <a:lstStyle/>
          <a:p>
            <a:pPr indent="-685800"/>
            <a:r>
              <a:rPr lang="en-US" sz="3000" b="0" i="0" u="none" strike="noStrike" dirty="0">
                <a:solidFill>
                  <a:srgbClr val="000000"/>
                </a:solidFill>
                <a:effectLst/>
                <a:latin typeface="Arial" panose="020B0604020202020204" pitchFamily="34" charset="0"/>
              </a:rPr>
              <a:t>Catalina Murcia, Casa de Paz Montessori, Dallas</a:t>
            </a:r>
          </a:p>
          <a:p>
            <a:pPr indent="-685800"/>
            <a:r>
              <a:rPr lang="en-US" sz="3000" b="0" i="0" u="none" strike="noStrike" dirty="0">
                <a:solidFill>
                  <a:srgbClr val="000000"/>
                </a:solidFill>
                <a:effectLst/>
                <a:latin typeface="Arial" panose="020B0604020202020204" pitchFamily="34" charset="0"/>
              </a:rPr>
              <a:t>Daniela Uribe Montserrat, Tecnológico de Monterrey </a:t>
            </a:r>
          </a:p>
          <a:p>
            <a:pPr indent="-685800"/>
            <a:r>
              <a:rPr lang="en-US" sz="3000" b="0" i="0" u="none" strike="noStrike" dirty="0">
                <a:solidFill>
                  <a:srgbClr val="000000"/>
                </a:solidFill>
                <a:effectLst/>
                <a:latin typeface="Arial" panose="020B0604020202020204" pitchFamily="34" charset="0"/>
              </a:rPr>
              <a:t>Danielle Bujnak-</a:t>
            </a:r>
            <a:r>
              <a:rPr lang="en-US" sz="3000" dirty="0">
                <a:solidFill>
                  <a:srgbClr val="000000"/>
                </a:solidFill>
                <a:latin typeface="Arial" panose="020B0604020202020204" pitchFamily="34" charset="0"/>
              </a:rPr>
              <a:t>McLellan</a:t>
            </a:r>
            <a:r>
              <a:rPr lang="en-US" sz="3000" b="0" i="0" u="none" strike="noStrike" dirty="0">
                <a:solidFill>
                  <a:srgbClr val="000000"/>
                </a:solidFill>
                <a:effectLst/>
                <a:latin typeface="Arial" panose="020B0604020202020204" pitchFamily="34" charset="0"/>
              </a:rPr>
              <a:t>, Respectful Care® for Nannies &amp; NCS</a:t>
            </a:r>
          </a:p>
          <a:p>
            <a:pPr indent="-685800"/>
            <a:r>
              <a:rPr lang="en-US" sz="3000" b="0" i="0" u="none" strike="noStrike" dirty="0">
                <a:solidFill>
                  <a:srgbClr val="000000"/>
                </a:solidFill>
                <a:effectLst/>
                <a:latin typeface="Arial" panose="020B0604020202020204" pitchFamily="34" charset="0"/>
              </a:rPr>
              <a:t>Josh Thompson, Texas A&amp;M University-Commerce</a:t>
            </a:r>
          </a:p>
          <a:p>
            <a:pPr indent="-685800"/>
            <a:r>
              <a:rPr lang="en-US" sz="3000" b="0" i="0" u="none" strike="noStrike" dirty="0">
                <a:solidFill>
                  <a:srgbClr val="000000"/>
                </a:solidFill>
                <a:effectLst/>
                <a:latin typeface="Arial" panose="020B0604020202020204" pitchFamily="34" charset="0"/>
              </a:rPr>
              <a:t>Karen Walker, Texas A&amp;M University-Commerce</a:t>
            </a:r>
          </a:p>
          <a:p>
            <a:pPr indent="-685800"/>
            <a:r>
              <a:rPr lang="en-US" sz="3000" b="0" i="0" u="none" strike="noStrike" dirty="0">
                <a:solidFill>
                  <a:srgbClr val="000000"/>
                </a:solidFill>
                <a:effectLst/>
                <a:latin typeface="Arial" panose="020B0604020202020204" pitchFamily="34" charset="0"/>
              </a:rPr>
              <a:t>Marta Mercado-Sierra, Texas A&amp;M University-Commerce</a:t>
            </a:r>
          </a:p>
          <a:p>
            <a:pPr indent="-685800"/>
            <a:r>
              <a:rPr lang="en-US" sz="3000" b="0" i="0" u="none" strike="noStrike" dirty="0">
                <a:solidFill>
                  <a:srgbClr val="000000"/>
                </a:solidFill>
                <a:effectLst/>
                <a:latin typeface="Arial" panose="020B0604020202020204" pitchFamily="34" charset="0"/>
              </a:rPr>
              <a:t>Melissa Heinrich, The University of Texas at Dallas</a:t>
            </a:r>
          </a:p>
          <a:p>
            <a:pPr indent="-685800"/>
            <a:r>
              <a:rPr lang="en-US" sz="3000" b="0" i="0" u="none" strike="noStrike" dirty="0">
                <a:solidFill>
                  <a:srgbClr val="000000"/>
                </a:solidFill>
                <a:effectLst/>
                <a:latin typeface="Arial" panose="020B0604020202020204" pitchFamily="34" charset="0"/>
              </a:rPr>
              <a:t>Rachael Rose, Frisco, Texas, USA</a:t>
            </a:r>
          </a:p>
          <a:p>
            <a:pPr indent="-685800"/>
            <a:r>
              <a:rPr lang="en-US" sz="3000" b="0" i="0" u="none" strike="noStrike" dirty="0">
                <a:solidFill>
                  <a:srgbClr val="000000"/>
                </a:solidFill>
                <a:effectLst/>
                <a:latin typeface="Arial" panose="020B0604020202020204" pitchFamily="34" charset="0"/>
              </a:rPr>
              <a:t>Zlata Stankovic-Ramirez, The University of Texas at Dallas</a:t>
            </a:r>
            <a:endParaRPr lang="en-US" sz="3000" dirty="0"/>
          </a:p>
          <a:p>
            <a:endParaRPr lang="en-US" sz="3000" dirty="0"/>
          </a:p>
        </p:txBody>
      </p:sp>
    </p:spTree>
    <p:extLst>
      <p:ext uri="{BB962C8B-B14F-4D97-AF65-F5344CB8AC3E}">
        <p14:creationId xmlns:p14="http://schemas.microsoft.com/office/powerpoint/2010/main" val="41512279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02E66C-58B8-F938-A8FF-1EE6522F4B08}"/>
              </a:ext>
            </a:extLst>
          </p:cNvPr>
          <p:cNvSpPr>
            <a:spLocks noGrp="1"/>
          </p:cNvSpPr>
          <p:nvPr>
            <p:ph type="body" sz="quarter" idx="10"/>
          </p:nvPr>
        </p:nvSpPr>
        <p:spPr>
          <a:xfrm>
            <a:off x="1028968" y="4564086"/>
            <a:ext cx="11239232" cy="1676400"/>
          </a:xfrm>
        </p:spPr>
        <p:txBody>
          <a:bodyPr/>
          <a:lstStyle/>
          <a:p>
            <a:r>
              <a:rPr lang="en-US" sz="5500" dirty="0">
                <a:latin typeface="Georgia" panose="02040502050405020303" pitchFamily="18" charset="0"/>
              </a:rPr>
              <a:t>DAP, Developmental Cascades, and Observation Tools</a:t>
            </a:r>
          </a:p>
        </p:txBody>
      </p:sp>
      <p:sp>
        <p:nvSpPr>
          <p:cNvPr id="3" name="Text Placeholder 2">
            <a:extLst>
              <a:ext uri="{FF2B5EF4-FFF2-40B4-BE49-F238E27FC236}">
                <a16:creationId xmlns:a16="http://schemas.microsoft.com/office/drawing/2014/main" id="{7A955968-6D50-DA55-74CB-F1DCB6FD460D}"/>
              </a:ext>
            </a:extLst>
          </p:cNvPr>
          <p:cNvSpPr txBox="1">
            <a:spLocks/>
          </p:cNvSpPr>
          <p:nvPr/>
        </p:nvSpPr>
        <p:spPr>
          <a:xfrm>
            <a:off x="2438401" y="6281530"/>
            <a:ext cx="9067800" cy="2595770"/>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5000" dirty="0"/>
              <a:t>Zlata Stanković-Ramirez</a:t>
            </a:r>
          </a:p>
          <a:p>
            <a:r>
              <a:rPr lang="en-US" sz="5000" dirty="0"/>
              <a:t>Karen Walker</a:t>
            </a:r>
          </a:p>
          <a:p>
            <a:r>
              <a:rPr lang="en-US" sz="5000" dirty="0"/>
              <a:t>Josh Thompson</a:t>
            </a:r>
          </a:p>
          <a:p>
            <a:r>
              <a:rPr lang="en-US" sz="5000" dirty="0"/>
              <a:t>Rachael Rose </a:t>
            </a:r>
          </a:p>
        </p:txBody>
      </p:sp>
      <p:sp>
        <p:nvSpPr>
          <p:cNvPr id="4" name="Text Placeholder 2">
            <a:extLst>
              <a:ext uri="{FF2B5EF4-FFF2-40B4-BE49-F238E27FC236}">
                <a16:creationId xmlns:a16="http://schemas.microsoft.com/office/drawing/2014/main" id="{DFB16CE0-4514-1C32-5533-8338EBBCA90D}"/>
              </a:ext>
            </a:extLst>
          </p:cNvPr>
          <p:cNvSpPr txBox="1">
            <a:spLocks/>
          </p:cNvSpPr>
          <p:nvPr/>
        </p:nvSpPr>
        <p:spPr>
          <a:xfrm>
            <a:off x="8686800" y="7927744"/>
            <a:ext cx="9601200" cy="949556"/>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t>http://faculty.tamuc.edu/jthompson/Co-Lab</a:t>
            </a:r>
          </a:p>
        </p:txBody>
      </p:sp>
    </p:spTree>
    <p:extLst>
      <p:ext uri="{BB962C8B-B14F-4D97-AF65-F5344CB8AC3E}">
        <p14:creationId xmlns:p14="http://schemas.microsoft.com/office/powerpoint/2010/main" val="2033658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B438E-636B-9A49-8806-B7C332AD4C7C}"/>
              </a:ext>
            </a:extLst>
          </p:cNvPr>
          <p:cNvSpPr>
            <a:spLocks noGrp="1"/>
          </p:cNvSpPr>
          <p:nvPr>
            <p:ph type="body" sz="quarter" idx="11"/>
          </p:nvPr>
        </p:nvSpPr>
        <p:spPr/>
        <p:txBody>
          <a:bodyPr/>
          <a:lstStyle/>
          <a:p>
            <a:endParaRPr lang="en-US" dirty="0"/>
          </a:p>
        </p:txBody>
      </p:sp>
      <p:sp>
        <p:nvSpPr>
          <p:cNvPr id="3" name="Text Placeholder 2">
            <a:extLst>
              <a:ext uri="{FF2B5EF4-FFF2-40B4-BE49-F238E27FC236}">
                <a16:creationId xmlns:a16="http://schemas.microsoft.com/office/drawing/2014/main" id="{0F4E7C47-C2C8-6D0F-7389-9C0C69939A08}"/>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9665330A-82D4-D4C5-9174-B5D2E5D98843}"/>
              </a:ext>
            </a:extLst>
          </p:cNvPr>
          <p:cNvSpPr>
            <a:spLocks noGrp="1"/>
          </p:cNvSpPr>
          <p:nvPr>
            <p:ph type="body" sz="quarter" idx="13"/>
          </p:nvPr>
        </p:nvSpPr>
        <p:spPr/>
        <p:txBody>
          <a:bodyPr/>
          <a:lstStyle/>
          <a:p>
            <a:endParaRPr lang="en-US" dirty="0"/>
          </a:p>
        </p:txBody>
      </p:sp>
      <p:sp>
        <p:nvSpPr>
          <p:cNvPr id="5" name="Text Placeholder 4">
            <a:extLst>
              <a:ext uri="{FF2B5EF4-FFF2-40B4-BE49-F238E27FC236}">
                <a16:creationId xmlns:a16="http://schemas.microsoft.com/office/drawing/2014/main" id="{C8FA6E22-0885-5FA3-8340-115F435B9207}"/>
              </a:ext>
            </a:extLst>
          </p:cNvPr>
          <p:cNvSpPr>
            <a:spLocks noGrp="1"/>
          </p:cNvSpPr>
          <p:nvPr>
            <p:ph type="body" sz="quarter" idx="14"/>
          </p:nvPr>
        </p:nvSpPr>
        <p:spPr/>
        <p:txBody>
          <a:bodyPr/>
          <a:lstStyle/>
          <a:p>
            <a:endParaRPr lang="en-US" dirty="0"/>
          </a:p>
        </p:txBody>
      </p:sp>
      <p:sp>
        <p:nvSpPr>
          <p:cNvPr id="6" name="Text Placeholder 5">
            <a:extLst>
              <a:ext uri="{FF2B5EF4-FFF2-40B4-BE49-F238E27FC236}">
                <a16:creationId xmlns:a16="http://schemas.microsoft.com/office/drawing/2014/main" id="{427F906F-1407-38EF-EC43-29285D59166B}"/>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2961857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7">
            <a:extLst>
              <a:ext uri="{FF2B5EF4-FFF2-40B4-BE49-F238E27FC236}">
                <a16:creationId xmlns:a16="http://schemas.microsoft.com/office/drawing/2014/main" id="{042EC73E-4CBF-8F96-008C-5B7E89892FE3}"/>
              </a:ext>
            </a:extLst>
          </p:cNvPr>
          <p:cNvSpPr>
            <a:spLocks noGrp="1"/>
          </p:cNvSpPr>
          <p:nvPr>
            <p:ph type="body" sz="quarter" idx="10"/>
          </p:nvPr>
        </p:nvSpPr>
        <p:spPr>
          <a:xfrm>
            <a:off x="453517" y="1638300"/>
            <a:ext cx="8157083" cy="4953000"/>
          </a:xfrm>
        </p:spPr>
        <p:txBody>
          <a:bodyPr>
            <a:noAutofit/>
          </a:bodyPr>
          <a:lstStyle/>
          <a:p>
            <a:r>
              <a:rPr lang="en-US" sz="4400" b="1" dirty="0"/>
              <a:t>Developmentally Appropriate Practice </a:t>
            </a:r>
            <a:r>
              <a:rPr lang="en-US" sz="4400" dirty="0"/>
              <a:t>(DAP) is the early childhood education framework that many early childhood education programs use as their pillars for creating quality care.</a:t>
            </a:r>
          </a:p>
        </p:txBody>
      </p:sp>
      <p:pic>
        <p:nvPicPr>
          <p:cNvPr id="4" name="Content Placeholder 3">
            <a:extLst>
              <a:ext uri="{FF2B5EF4-FFF2-40B4-BE49-F238E27FC236}">
                <a16:creationId xmlns:a16="http://schemas.microsoft.com/office/drawing/2014/main" id="{212E64B6-25B6-B8B7-4032-D8229DB8EB6F}"/>
              </a:ext>
            </a:extLst>
          </p:cNvPr>
          <p:cNvPicPr>
            <a:picLocks noChangeAspect="1"/>
          </p:cNvPicPr>
          <p:nvPr/>
        </p:nvPicPr>
        <p:blipFill rotWithShape="1">
          <a:blip r:embed="rId2"/>
          <a:srcRect l="11630" r="13269" b="-2"/>
          <a:stretch/>
        </p:blipFill>
        <p:spPr>
          <a:xfrm>
            <a:off x="9144000" y="15"/>
            <a:ext cx="9143997" cy="10286985"/>
          </a:xfrm>
          <a:prstGeom prst="rect">
            <a:avLst/>
          </a:prstGeom>
        </p:spPr>
      </p:pic>
    </p:spTree>
    <p:extLst>
      <p:ext uri="{BB962C8B-B14F-4D97-AF65-F5344CB8AC3E}">
        <p14:creationId xmlns:p14="http://schemas.microsoft.com/office/powerpoint/2010/main" val="42875269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83804-1EB0-CBC2-3369-4967710B0C44}"/>
              </a:ext>
            </a:extLst>
          </p:cNvPr>
          <p:cNvSpPr>
            <a:spLocks noGrp="1"/>
          </p:cNvSpPr>
          <p:nvPr>
            <p:ph type="body" sz="quarter" idx="11"/>
          </p:nvPr>
        </p:nvSpPr>
        <p:spPr/>
        <p:txBody>
          <a:bodyPr/>
          <a:lstStyle/>
          <a:p>
            <a:endParaRPr lang="en-US" dirty="0"/>
          </a:p>
        </p:txBody>
      </p:sp>
      <p:sp>
        <p:nvSpPr>
          <p:cNvPr id="3" name="Text Placeholder 2">
            <a:extLst>
              <a:ext uri="{FF2B5EF4-FFF2-40B4-BE49-F238E27FC236}">
                <a16:creationId xmlns:a16="http://schemas.microsoft.com/office/drawing/2014/main" id="{E25BF73D-A3F1-A907-93A4-2878869DCF8E}"/>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C4E1FB2C-66DD-071E-EC8F-88FBBE9F164E}"/>
              </a:ext>
            </a:extLst>
          </p:cNvPr>
          <p:cNvSpPr>
            <a:spLocks noGrp="1"/>
          </p:cNvSpPr>
          <p:nvPr>
            <p:ph type="body" sz="quarter" idx="13"/>
          </p:nvPr>
        </p:nvSpPr>
        <p:spPr/>
        <p:txBody>
          <a:bodyPr/>
          <a:lstStyle/>
          <a:p>
            <a:endParaRPr lang="en-US" dirty="0"/>
          </a:p>
        </p:txBody>
      </p:sp>
      <p:sp>
        <p:nvSpPr>
          <p:cNvPr id="5" name="Picture Placeholder 4">
            <a:extLst>
              <a:ext uri="{FF2B5EF4-FFF2-40B4-BE49-F238E27FC236}">
                <a16:creationId xmlns:a16="http://schemas.microsoft.com/office/drawing/2014/main" id="{3AC214F6-58B8-2CC5-698D-41D20F0E8B36}"/>
              </a:ext>
            </a:extLst>
          </p:cNvPr>
          <p:cNvSpPr>
            <a:spLocks noGrp="1"/>
          </p:cNvSpPr>
          <p:nvPr>
            <p:ph type="pic" sz="quarter" idx="14"/>
          </p:nvPr>
        </p:nvSpPr>
        <p:spPr/>
        <p:txBody>
          <a:bodyPr/>
          <a:lstStyle/>
          <a:p>
            <a:endParaRPr lang="en-US" dirty="0"/>
          </a:p>
        </p:txBody>
      </p:sp>
    </p:spTree>
    <p:extLst>
      <p:ext uri="{BB962C8B-B14F-4D97-AF65-F5344CB8AC3E}">
        <p14:creationId xmlns:p14="http://schemas.microsoft.com/office/powerpoint/2010/main" val="2907884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2D6D2C-C35F-9B96-2D08-F72EB6497EF6}"/>
              </a:ext>
            </a:extLst>
          </p:cNvPr>
          <p:cNvSpPr>
            <a:spLocks noGrp="1"/>
          </p:cNvSpPr>
          <p:nvPr>
            <p:ph type="body" sz="quarter" idx="11"/>
          </p:nvPr>
        </p:nvSpPr>
        <p:spPr/>
        <p:txBody>
          <a:bodyPr/>
          <a:lstStyle/>
          <a:p>
            <a:endParaRPr lang="en-US" dirty="0"/>
          </a:p>
        </p:txBody>
      </p:sp>
      <p:sp>
        <p:nvSpPr>
          <p:cNvPr id="3" name="Text Placeholder 2">
            <a:extLst>
              <a:ext uri="{FF2B5EF4-FFF2-40B4-BE49-F238E27FC236}">
                <a16:creationId xmlns:a16="http://schemas.microsoft.com/office/drawing/2014/main" id="{BE1FE0F2-880C-F3D0-C70D-C8DF91742B01}"/>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A1453CAA-91AA-BF52-C40D-ECA3B4BCD1DA}"/>
              </a:ext>
            </a:extLst>
          </p:cNvPr>
          <p:cNvSpPr>
            <a:spLocks noGrp="1"/>
          </p:cNvSpPr>
          <p:nvPr>
            <p:ph type="body" sz="quarter" idx="13"/>
          </p:nvPr>
        </p:nvSpPr>
        <p:spPr/>
        <p:txBody>
          <a:bodyPr/>
          <a:lstStyle/>
          <a:p>
            <a:endParaRPr lang="en-US" dirty="0"/>
          </a:p>
        </p:txBody>
      </p:sp>
      <p:sp>
        <p:nvSpPr>
          <p:cNvPr id="5" name="Text Placeholder 4">
            <a:extLst>
              <a:ext uri="{FF2B5EF4-FFF2-40B4-BE49-F238E27FC236}">
                <a16:creationId xmlns:a16="http://schemas.microsoft.com/office/drawing/2014/main" id="{E921DAFC-7B35-3429-B0AE-249F8189259F}"/>
              </a:ext>
            </a:extLst>
          </p:cNvPr>
          <p:cNvSpPr>
            <a:spLocks noGrp="1"/>
          </p:cNvSpPr>
          <p:nvPr>
            <p:ph type="body" sz="quarter" idx="14"/>
          </p:nvPr>
        </p:nvSpPr>
        <p:spPr/>
        <p:txBody>
          <a:bodyPr/>
          <a:lstStyle/>
          <a:p>
            <a:endParaRPr lang="en-US" dirty="0"/>
          </a:p>
        </p:txBody>
      </p:sp>
      <p:sp>
        <p:nvSpPr>
          <p:cNvPr id="6" name="Text Placeholder 5">
            <a:extLst>
              <a:ext uri="{FF2B5EF4-FFF2-40B4-BE49-F238E27FC236}">
                <a16:creationId xmlns:a16="http://schemas.microsoft.com/office/drawing/2014/main" id="{E12BD18B-E975-C77A-C8E7-B383EF451227}"/>
              </a:ext>
            </a:extLst>
          </p:cNvPr>
          <p:cNvSpPr>
            <a:spLocks noGrp="1"/>
          </p:cNvSpPr>
          <p:nvPr>
            <p:ph type="body" sz="quarter" idx="15"/>
          </p:nvPr>
        </p:nvSpPr>
        <p:spPr/>
        <p:txBody>
          <a:bodyPr/>
          <a:lstStyle/>
          <a:p>
            <a:endParaRPr lang="en-US" dirty="0"/>
          </a:p>
        </p:txBody>
      </p:sp>
      <p:sp>
        <p:nvSpPr>
          <p:cNvPr id="7" name="Text Placeholder 6">
            <a:extLst>
              <a:ext uri="{FF2B5EF4-FFF2-40B4-BE49-F238E27FC236}">
                <a16:creationId xmlns:a16="http://schemas.microsoft.com/office/drawing/2014/main" id="{B3CA6D74-DF0D-DB06-07FB-24ADC2EB4F5F}"/>
              </a:ext>
            </a:extLst>
          </p:cNvPr>
          <p:cNvSpPr>
            <a:spLocks noGrp="1"/>
          </p:cNvSpPr>
          <p:nvPr>
            <p:ph type="body" sz="quarter" idx="16"/>
          </p:nvPr>
        </p:nvSpPr>
        <p:spPr/>
        <p:txBody>
          <a:bodyPr/>
          <a:lstStyle/>
          <a:p>
            <a:endParaRPr lang="en-US" dirty="0"/>
          </a:p>
        </p:txBody>
      </p:sp>
      <p:sp>
        <p:nvSpPr>
          <p:cNvPr id="8" name="Text Placeholder 7">
            <a:extLst>
              <a:ext uri="{FF2B5EF4-FFF2-40B4-BE49-F238E27FC236}">
                <a16:creationId xmlns:a16="http://schemas.microsoft.com/office/drawing/2014/main" id="{DE9B67F0-AD26-12AA-7F62-FCC5B41BBD21}"/>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3510492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1E2F6D19-7925-58DF-53FC-47B014578BE0}"/>
              </a:ext>
            </a:extLst>
          </p:cNvPr>
          <p:cNvSpPr>
            <a:spLocks noGrp="1"/>
          </p:cNvSpPr>
          <p:nvPr>
            <p:ph type="body" sz="quarter" idx="10"/>
          </p:nvPr>
        </p:nvSpPr>
        <p:spPr>
          <a:xfrm>
            <a:off x="7967663" y="3543300"/>
            <a:ext cx="9753331" cy="5562600"/>
          </a:xfrm>
        </p:spPr>
        <p:txBody>
          <a:bodyPr>
            <a:normAutofit fontScale="62500" lnSpcReduction="20000"/>
          </a:bodyPr>
          <a:lstStyle/>
          <a:p>
            <a:pPr>
              <a:lnSpc>
                <a:spcPct val="120000"/>
              </a:lnSpc>
            </a:pPr>
            <a:r>
              <a:rPr lang="en-US" sz="4400" b="1" dirty="0"/>
              <a:t>1987</a:t>
            </a:r>
            <a:r>
              <a:rPr lang="en-US" sz="4400" dirty="0"/>
              <a:t>: To prevent “push down” curriculum</a:t>
            </a:r>
          </a:p>
          <a:p>
            <a:pPr>
              <a:lnSpc>
                <a:spcPct val="120000"/>
              </a:lnSpc>
            </a:pPr>
            <a:r>
              <a:rPr lang="en-US" sz="4400" dirty="0"/>
              <a:t>	2 core considerations</a:t>
            </a:r>
          </a:p>
          <a:p>
            <a:pPr>
              <a:lnSpc>
                <a:spcPct val="120000"/>
              </a:lnSpc>
            </a:pPr>
            <a:endParaRPr lang="en-US" sz="4400" dirty="0"/>
          </a:p>
          <a:p>
            <a:pPr>
              <a:lnSpc>
                <a:spcPct val="120000"/>
              </a:lnSpc>
            </a:pPr>
            <a:r>
              <a:rPr lang="en-US" sz="4400" b="1" dirty="0"/>
              <a:t>1997</a:t>
            </a:r>
            <a:r>
              <a:rPr lang="en-US" sz="4400" dirty="0"/>
              <a:t>: Revised, three core considerations</a:t>
            </a:r>
          </a:p>
          <a:p>
            <a:pPr>
              <a:lnSpc>
                <a:spcPct val="120000"/>
              </a:lnSpc>
            </a:pPr>
            <a:r>
              <a:rPr lang="en-US" sz="4400" dirty="0"/>
              <a:t>	D</a:t>
            </a:r>
            <a:r>
              <a:rPr lang="en-US" sz="4400" b="1" dirty="0"/>
              <a:t>iversity: </a:t>
            </a:r>
            <a:r>
              <a:rPr lang="en-US" sz="4400" dirty="0"/>
              <a:t>social and cultural context for </a:t>
            </a:r>
          </a:p>
          <a:p>
            <a:pPr>
              <a:lnSpc>
                <a:spcPct val="120000"/>
              </a:lnSpc>
            </a:pPr>
            <a:r>
              <a:rPr lang="en-US" sz="4400" dirty="0"/>
              <a:t>		Child, Educator, Program</a:t>
            </a:r>
          </a:p>
          <a:p>
            <a:pPr>
              <a:lnSpc>
                <a:spcPct val="120000"/>
              </a:lnSpc>
            </a:pPr>
            <a:endParaRPr lang="en-US" sz="4400" dirty="0"/>
          </a:p>
          <a:p>
            <a:pPr>
              <a:lnSpc>
                <a:spcPct val="120000"/>
              </a:lnSpc>
            </a:pPr>
            <a:r>
              <a:rPr lang="en-US" sz="4400" b="1" dirty="0"/>
              <a:t>2009: </a:t>
            </a:r>
            <a:r>
              <a:rPr lang="en-US" sz="4400" dirty="0"/>
              <a:t>“Best practice”</a:t>
            </a:r>
          </a:p>
          <a:p>
            <a:pPr>
              <a:lnSpc>
                <a:spcPct val="120000"/>
              </a:lnSpc>
            </a:pPr>
            <a:r>
              <a:rPr lang="en-US" sz="4400" dirty="0"/>
              <a:t>	Typically developing children </a:t>
            </a:r>
          </a:p>
          <a:p>
            <a:pPr>
              <a:lnSpc>
                <a:spcPct val="120000"/>
              </a:lnSpc>
            </a:pPr>
            <a:r>
              <a:rPr lang="en-US" sz="4400" dirty="0"/>
              <a:t>	Assessing normative instructional practices</a:t>
            </a:r>
          </a:p>
          <a:p>
            <a:pPr>
              <a:lnSpc>
                <a:spcPct val="120000"/>
              </a:lnSpc>
            </a:pPr>
            <a:r>
              <a:rPr lang="en-US" sz="4400" b="1" dirty="0"/>
              <a:t>	Deemphasized cultural contexts </a:t>
            </a:r>
          </a:p>
          <a:p>
            <a:pPr>
              <a:lnSpc>
                <a:spcPct val="120000"/>
              </a:lnSpc>
            </a:pPr>
            <a:r>
              <a:rPr lang="en-US" sz="4400" dirty="0"/>
              <a:t>	L</a:t>
            </a:r>
            <a:r>
              <a:rPr lang="en-US" sz="4400" b="1" dirty="0"/>
              <a:t>eaned in toward “best practice” for all children</a:t>
            </a:r>
          </a:p>
        </p:txBody>
      </p:sp>
      <p:sp>
        <p:nvSpPr>
          <p:cNvPr id="2" name="Title 1">
            <a:extLst>
              <a:ext uri="{FF2B5EF4-FFF2-40B4-BE49-F238E27FC236}">
                <a16:creationId xmlns:a16="http://schemas.microsoft.com/office/drawing/2014/main" id="{8CB32B0D-F3DD-0976-DD01-B08797201897}"/>
              </a:ext>
            </a:extLst>
          </p:cNvPr>
          <p:cNvSpPr>
            <a:spLocks noGrp="1"/>
          </p:cNvSpPr>
          <p:nvPr>
            <p:ph type="title" idx="4294967295"/>
          </p:nvPr>
        </p:nvSpPr>
        <p:spPr>
          <a:xfrm>
            <a:off x="13487400" y="647700"/>
            <a:ext cx="4648200" cy="838200"/>
          </a:xfrm>
        </p:spPr>
        <p:txBody>
          <a:bodyPr>
            <a:normAutofit fontScale="90000"/>
          </a:bodyPr>
          <a:lstStyle/>
          <a:p>
            <a:r>
              <a:rPr lang="en-US" b="1" dirty="0"/>
              <a:t>First 3 editions</a:t>
            </a:r>
            <a:br>
              <a:rPr lang="en-US" b="1" dirty="0"/>
            </a:br>
            <a:r>
              <a:rPr lang="en-US" b="1" dirty="0"/>
              <a:t>* Position Statement</a:t>
            </a:r>
            <a:br>
              <a:rPr lang="en-US" b="1" dirty="0"/>
            </a:br>
            <a:r>
              <a:rPr lang="en-US" b="1" dirty="0"/>
              <a:t>* Publication</a:t>
            </a:r>
          </a:p>
        </p:txBody>
      </p:sp>
      <p:pic>
        <p:nvPicPr>
          <p:cNvPr id="18" name="Picture 17" descr="A group of multi coloured wooden stick figures">
            <a:extLst>
              <a:ext uri="{FF2B5EF4-FFF2-40B4-BE49-F238E27FC236}">
                <a16:creationId xmlns:a16="http://schemas.microsoft.com/office/drawing/2014/main" id="{215FD3B3-7696-A8CB-2E25-CAA5AE3FEC8D}"/>
              </a:ext>
            </a:extLst>
          </p:cNvPr>
          <p:cNvPicPr>
            <a:picLocks noChangeAspect="1"/>
          </p:cNvPicPr>
          <p:nvPr/>
        </p:nvPicPr>
        <p:blipFill rotWithShape="1">
          <a:blip r:embed="rId2"/>
          <a:srcRect l="16604" r="30735"/>
          <a:stretch/>
        </p:blipFill>
        <p:spPr>
          <a:xfrm>
            <a:off x="2" y="15"/>
            <a:ext cx="7822599" cy="10286985"/>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2507628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32B0D-F3DD-0976-DD01-B08797201897}"/>
              </a:ext>
            </a:extLst>
          </p:cNvPr>
          <p:cNvSpPr>
            <a:spLocks noGrp="1"/>
          </p:cNvSpPr>
          <p:nvPr>
            <p:ph type="title"/>
          </p:nvPr>
        </p:nvSpPr>
        <p:spPr>
          <a:xfrm>
            <a:off x="8457906" y="720725"/>
            <a:ext cx="7981320" cy="1454595"/>
          </a:xfrm>
        </p:spPr>
        <p:txBody>
          <a:bodyPr>
            <a:normAutofit/>
          </a:bodyPr>
          <a:lstStyle/>
          <a:p>
            <a:r>
              <a:rPr lang="en-US" sz="8800" i="1" dirty="0">
                <a:solidFill>
                  <a:schemeClr val="accent3"/>
                </a:solidFill>
                <a:ea typeface="Baskerville" panose="02020502070401020303" pitchFamily="18" charset="0"/>
                <a:cs typeface="Calibri Light"/>
              </a:rPr>
              <a:t>Turn and Talk</a:t>
            </a:r>
            <a:endParaRPr lang="en-US" sz="8800" dirty="0"/>
          </a:p>
        </p:txBody>
      </p:sp>
      <p:pic>
        <p:nvPicPr>
          <p:cNvPr id="18" name="Picture 17" descr="A group of multi coloured wooden stick figures">
            <a:extLst>
              <a:ext uri="{FF2B5EF4-FFF2-40B4-BE49-F238E27FC236}">
                <a16:creationId xmlns:a16="http://schemas.microsoft.com/office/drawing/2014/main" id="{215FD3B3-7696-A8CB-2E25-CAA5AE3FEC8D}"/>
              </a:ext>
            </a:extLst>
          </p:cNvPr>
          <p:cNvPicPr>
            <a:picLocks noChangeAspect="1"/>
          </p:cNvPicPr>
          <p:nvPr/>
        </p:nvPicPr>
        <p:blipFill rotWithShape="1">
          <a:blip r:embed="rId3"/>
          <a:srcRect l="16604" r="30735"/>
          <a:stretch/>
        </p:blipFill>
        <p:spPr>
          <a:xfrm>
            <a:off x="2" y="15"/>
            <a:ext cx="7822599" cy="10286985"/>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
        <p:nvSpPr>
          <p:cNvPr id="20" name="Content Placeholder 2">
            <a:extLst>
              <a:ext uri="{FF2B5EF4-FFF2-40B4-BE49-F238E27FC236}">
                <a16:creationId xmlns:a16="http://schemas.microsoft.com/office/drawing/2014/main" id="{1E2F6D19-7925-58DF-53FC-47B014578BE0}"/>
              </a:ext>
            </a:extLst>
          </p:cNvPr>
          <p:cNvSpPr>
            <a:spLocks noGrp="1"/>
          </p:cNvSpPr>
          <p:nvPr>
            <p:ph idx="1"/>
          </p:nvPr>
        </p:nvSpPr>
        <p:spPr>
          <a:xfrm>
            <a:off x="7902187" y="2351292"/>
            <a:ext cx="10079822" cy="7552779"/>
          </a:xfrm>
        </p:spPr>
        <p:txBody>
          <a:bodyPr>
            <a:noAutofit/>
          </a:bodyPr>
          <a:lstStyle/>
          <a:p>
            <a:r>
              <a:rPr lang="en-US" sz="5200" b="1" dirty="0"/>
              <a:t>When did you first hear about DAP? </a:t>
            </a:r>
          </a:p>
          <a:p>
            <a:endParaRPr lang="en-US" sz="5200" b="1" dirty="0"/>
          </a:p>
          <a:p>
            <a:r>
              <a:rPr lang="en-US" sz="5200" b="1" dirty="0"/>
              <a:t>What does DAP look like in classrooms and learning environments? </a:t>
            </a:r>
          </a:p>
        </p:txBody>
      </p:sp>
    </p:spTree>
    <p:extLst>
      <p:ext uri="{BB962C8B-B14F-4D97-AF65-F5344CB8AC3E}">
        <p14:creationId xmlns:p14="http://schemas.microsoft.com/office/powerpoint/2010/main" val="2756035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F91587-B21A-2851-5103-0EA9FD60DAAB}"/>
              </a:ext>
            </a:extLst>
          </p:cNvPr>
          <p:cNvSpPr>
            <a:spLocks noGrp="1"/>
          </p:cNvSpPr>
          <p:nvPr>
            <p:ph type="body" sz="quarter" idx="11"/>
          </p:nvPr>
        </p:nvSpPr>
        <p:spPr/>
        <p:txBody>
          <a:bodyPr/>
          <a:lstStyle/>
          <a:p>
            <a:pPr algn="ctr"/>
            <a:r>
              <a:rPr lang="en-US" sz="4400" dirty="0"/>
              <a:t>Developmentally Appropriate Practice in Early Childhood Programs – 4</a:t>
            </a:r>
            <a:r>
              <a:rPr lang="en-US" sz="4400" baseline="30000" dirty="0"/>
              <a:t>th</a:t>
            </a:r>
            <a:r>
              <a:rPr lang="en-US" sz="4400" dirty="0"/>
              <a:t> Ed.</a:t>
            </a:r>
            <a:br>
              <a:rPr lang="en-US" sz="4400" dirty="0"/>
            </a:br>
            <a:r>
              <a:rPr lang="en-US" sz="4400" dirty="0"/>
              <a:t>Position Statement 2020</a:t>
            </a:r>
            <a:br>
              <a:rPr lang="en-US" sz="4400" dirty="0"/>
            </a:br>
            <a:r>
              <a:rPr lang="en-US" sz="4400" dirty="0"/>
              <a:t>Publication 2022</a:t>
            </a:r>
          </a:p>
        </p:txBody>
      </p:sp>
      <p:sp>
        <p:nvSpPr>
          <p:cNvPr id="5" name="Text Placeholder 4">
            <a:extLst>
              <a:ext uri="{FF2B5EF4-FFF2-40B4-BE49-F238E27FC236}">
                <a16:creationId xmlns:a16="http://schemas.microsoft.com/office/drawing/2014/main" id="{38C036F7-A73E-EB4C-0D2B-1B447EFE7E95}"/>
              </a:ext>
            </a:extLst>
          </p:cNvPr>
          <p:cNvSpPr>
            <a:spLocks noGrp="1"/>
          </p:cNvSpPr>
          <p:nvPr>
            <p:ph type="body" sz="quarter" idx="13"/>
          </p:nvPr>
        </p:nvSpPr>
        <p:spPr>
          <a:xfrm>
            <a:off x="9735251" y="647700"/>
            <a:ext cx="6400800" cy="4495800"/>
          </a:xfrm>
        </p:spPr>
        <p:txBody>
          <a:bodyPr/>
          <a:lstStyle/>
          <a:p>
            <a:r>
              <a:rPr lang="en-US" sz="3900" dirty="0">
                <a:effectLst/>
                <a:latin typeface="Calibri" panose="020F0502020204030204" pitchFamily="34" charset="0"/>
              </a:rPr>
              <a:t>* Shift in emphasis, away from standards-based and towards a transformative view of the young child </a:t>
            </a:r>
          </a:p>
          <a:p>
            <a:r>
              <a:rPr lang="en-US" sz="3900" dirty="0">
                <a:effectLst/>
                <a:latin typeface="Calibri" panose="020F0502020204030204" pitchFamily="34" charset="0"/>
              </a:rPr>
              <a:t>* Instead of Ages and Stages</a:t>
            </a:r>
            <a:r>
              <a:rPr lang="en-US" sz="3900" dirty="0">
                <a:latin typeface="Calibri" panose="020F0502020204030204" pitchFamily="34" charset="0"/>
              </a:rPr>
              <a:t>, Overlapping </a:t>
            </a:r>
            <a:r>
              <a:rPr lang="en-US" sz="3900" dirty="0">
                <a:effectLst/>
                <a:latin typeface="Calibri" panose="020F0502020204030204" pitchFamily="34" charset="0"/>
              </a:rPr>
              <a:t>Waves </a:t>
            </a:r>
          </a:p>
          <a:p>
            <a:r>
              <a:rPr lang="en-US" sz="3900" dirty="0">
                <a:effectLst/>
                <a:latin typeface="Calibri" panose="020F0502020204030204" pitchFamily="34" charset="0"/>
              </a:rPr>
              <a:t>* Reemphasizing diversity</a:t>
            </a:r>
            <a:r>
              <a:rPr lang="en-US" sz="3900" dirty="0">
                <a:latin typeface="Calibri" panose="020F0502020204030204" pitchFamily="34" charset="0"/>
              </a:rPr>
              <a:t>, the </a:t>
            </a:r>
            <a:r>
              <a:rPr lang="en-US" sz="3900" dirty="0">
                <a:effectLst/>
                <a:latin typeface="Calibri" panose="020F0502020204030204" pitchFamily="34" charset="0"/>
              </a:rPr>
              <a:t>unique individual </a:t>
            </a:r>
          </a:p>
          <a:p>
            <a:endParaRPr lang="en-US" sz="3900" dirty="0"/>
          </a:p>
        </p:txBody>
      </p:sp>
      <p:pic>
        <p:nvPicPr>
          <p:cNvPr id="6" name="Content Placeholder 4">
            <a:extLst>
              <a:ext uri="{FF2B5EF4-FFF2-40B4-BE49-F238E27FC236}">
                <a16:creationId xmlns:a16="http://schemas.microsoft.com/office/drawing/2014/main" id="{29216C1E-F16D-2A76-DCD8-E2F8FBDC2166}"/>
              </a:ext>
            </a:extLst>
          </p:cNvPr>
          <p:cNvPicPr>
            <a:picLocks noGrp="1" noChangeAspect="1"/>
          </p:cNvPicPr>
          <p:nvPr>
            <p:ph type="pic" sz="quarter" idx="10"/>
          </p:nvPr>
        </p:nvPicPr>
        <p:blipFill>
          <a:blip r:embed="rId2"/>
          <a:srcRect t="11184" b="11184"/>
          <a:stretch>
            <a:fillRect/>
          </a:stretch>
        </p:blipFill>
        <p:spPr>
          <a:xfrm>
            <a:off x="9144000" y="5753100"/>
            <a:ext cx="8686800" cy="4495800"/>
          </a:xfrm>
          <a:prstGeom prst="rect">
            <a:avLst/>
          </a:prstGeom>
        </p:spPr>
      </p:pic>
      <p:pic>
        <p:nvPicPr>
          <p:cNvPr id="7" name="Content Placeholder 4" descr="A blue and white cover with text&#10;&#10;Description automatically generated">
            <a:extLst>
              <a:ext uri="{FF2B5EF4-FFF2-40B4-BE49-F238E27FC236}">
                <a16:creationId xmlns:a16="http://schemas.microsoft.com/office/drawing/2014/main" id="{ED1CC523-3185-B048-C407-3525A2B3EAEF}"/>
              </a:ext>
            </a:extLst>
          </p:cNvPr>
          <p:cNvPicPr>
            <a:picLocks noChangeAspect="1"/>
          </p:cNvPicPr>
          <p:nvPr/>
        </p:nvPicPr>
        <p:blipFill rotWithShape="1">
          <a:blip r:embed="rId3"/>
          <a:srcRect r="-1" b="13339"/>
          <a:stretch/>
        </p:blipFill>
        <p:spPr>
          <a:xfrm>
            <a:off x="3962400" y="6286500"/>
            <a:ext cx="2844785" cy="3200400"/>
          </a:xfrm>
          <a:prstGeom prst="rect">
            <a:avLst/>
          </a:prstGeom>
        </p:spPr>
      </p:pic>
    </p:spTree>
    <p:extLst>
      <p:ext uri="{BB962C8B-B14F-4D97-AF65-F5344CB8AC3E}">
        <p14:creationId xmlns:p14="http://schemas.microsoft.com/office/powerpoint/2010/main" val="3261382270"/>
      </p:ext>
    </p:extLst>
  </p:cSld>
  <p:clrMapOvr>
    <a:masterClrMapping/>
  </p:clrMapOvr>
</p:sld>
</file>

<file path=ppt/theme/theme1.xml><?xml version="1.0" encoding="utf-8"?>
<a:theme xmlns:a="http://schemas.openxmlformats.org/drawingml/2006/main" name="Office Theme">
  <a:themeElements>
    <a:clrScheme name="PLI24">
      <a:dk1>
        <a:srgbClr val="3D3834"/>
      </a:dk1>
      <a:lt1>
        <a:srgbClr val="FFFFFF"/>
      </a:lt1>
      <a:dk2>
        <a:srgbClr val="2F3B75"/>
      </a:dk2>
      <a:lt2>
        <a:srgbClr val="FAA61A"/>
      </a:lt2>
      <a:accent1>
        <a:srgbClr val="008345"/>
      </a:accent1>
      <a:accent2>
        <a:srgbClr val="00AD59"/>
      </a:accent2>
      <a:accent3>
        <a:srgbClr val="7BC693"/>
      </a:accent3>
      <a:accent4>
        <a:srgbClr val="FDBC61"/>
      </a:accent4>
      <a:accent5>
        <a:srgbClr val="FFDCAA"/>
      </a:accent5>
      <a:accent6>
        <a:srgbClr val="415195"/>
      </a:accent6>
      <a:hlink>
        <a:srgbClr val="666EA9"/>
      </a:hlink>
      <a:folHlink>
        <a:srgbClr val="2F3B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262940B4594741A66DE9492695D1FF" ma:contentTypeVersion="19" ma:contentTypeDescription="Create a new document." ma:contentTypeScope="" ma:versionID="9ee778de6003de97ab24c52eeecc0cd9">
  <xsd:schema xmlns:xsd="http://www.w3.org/2001/XMLSchema" xmlns:xs="http://www.w3.org/2001/XMLSchema" xmlns:p="http://schemas.microsoft.com/office/2006/metadata/properties" xmlns:ns2="43f5c071-8fcd-4ba5-a2ed-0f55cab8fe33" xmlns:ns3="6cf9ecab-8d41-429e-a211-fac5b99f2a61" targetNamespace="http://schemas.microsoft.com/office/2006/metadata/properties" ma:root="true" ma:fieldsID="ad815fa689c2edcacbe86d975f6d65f2" ns2:_="" ns3:_="">
    <xsd:import namespace="43f5c071-8fcd-4ba5-a2ed-0f55cab8fe33"/>
    <xsd:import namespace="6cf9ecab-8d41-429e-a211-fac5b99f2a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ELP_SWPPFlye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f5c071-8fcd-4ba5-a2ed-0f55cab8fe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6bd1a2-213c-4a97-b85f-70f49bd208c8" ma:termSetId="09814cd3-568e-fe90-9814-8d621ff8fb84" ma:anchorId="fba54fb3-c3e1-fe81-a776-ca4b69148c4d" ma:open="true" ma:isKeyword="false">
      <xsd:complexType>
        <xsd:sequence>
          <xsd:element ref="pc:Terms" minOccurs="0" maxOccurs="1"/>
        </xsd:sequence>
      </xsd:complexType>
    </xsd:element>
    <xsd:element name="ELP_SWPPFlyer" ma:index="24" nillable="true" ma:displayName="ELP_SWPPFlyer" ma:format="Dropdown" ma:list="43f5c071-8fcd-4ba5-a2ed-0f55cab8fe33" ma:internalName="ELP_SWPPFlyer" ma:showField="Title">
      <xsd:simpleType>
        <xsd:restriction base="dms:Lookup"/>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f9ecab-8d41-429e-a211-fac5b99f2a6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3642edf-43b1-4bf7-ad8e-c50470f68b20}" ma:internalName="TaxCatchAll" ma:showField="CatchAllData" ma:web="6cf9ecab-8d41-429e-a211-fac5b99f2a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cf9ecab-8d41-429e-a211-fac5b99f2a61" xsi:nil="true"/>
    <lcf76f155ced4ddcb4097134ff3c332f xmlns="43f5c071-8fcd-4ba5-a2ed-0f55cab8fe33">
      <Terms xmlns="http://schemas.microsoft.com/office/infopath/2007/PartnerControls"/>
    </lcf76f155ced4ddcb4097134ff3c332f>
    <ELP_SWPPFlyer xmlns="43f5c071-8fcd-4ba5-a2ed-0f55cab8fe3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C28B42-AB87-4B87-B287-F97344E9D9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f5c071-8fcd-4ba5-a2ed-0f55cab8fe33"/>
    <ds:schemaRef ds:uri="6cf9ecab-8d41-429e-a211-fac5b99f2a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57AF23-9F6F-4DEE-8DFE-8BA448C1BEF1}">
  <ds:schemaRefs>
    <ds:schemaRef ds:uri="http://www.w3.org/XML/1998/namespace"/>
    <ds:schemaRef ds:uri="43f5c071-8fcd-4ba5-a2ed-0f55cab8fe33"/>
    <ds:schemaRef ds:uri="http://purl.org/dc/elements/1.1/"/>
    <ds:schemaRef ds:uri="6cf9ecab-8d41-429e-a211-fac5b99f2a61"/>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C5D93A77-E75F-4A22-B3E5-8E45279CA7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1721</TotalTime>
  <Words>2317</Words>
  <Application>Microsoft Office PowerPoint</Application>
  <PresentationFormat>Custom</PresentationFormat>
  <Paragraphs>324</Paragraphs>
  <Slides>61</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Calibri</vt:lpstr>
      <vt:lpstr>Arial</vt:lpstr>
      <vt:lpstr>Aptos</vt:lpstr>
      <vt:lpstr>Gill Sans Nova</vt:lpstr>
      <vt:lpstr>Baskerville</vt:lpstr>
      <vt:lpstr>Georgia</vt:lpstr>
      <vt:lpstr>Times New Roman</vt:lpstr>
      <vt:lpstr>Office Theme</vt:lpstr>
      <vt:lpstr>PowerPoint Presentation</vt:lpstr>
      <vt:lpstr>PowerPoint Presentation</vt:lpstr>
      <vt:lpstr>Provocations – a Survey</vt:lpstr>
      <vt:lpstr>Encuesta</vt:lpstr>
      <vt:lpstr>National Association for the Education of Young Children (NAEYC)</vt:lpstr>
      <vt:lpstr>PowerPoint Presentation</vt:lpstr>
      <vt:lpstr>First 3 editions * Position Statement * Publication</vt:lpstr>
      <vt:lpstr>Turn and Talk</vt:lpstr>
      <vt:lpstr>PowerPoint Presentation</vt:lpstr>
      <vt:lpstr>PowerPoint Presentation</vt:lpstr>
      <vt:lpstr>Our study of DAP</vt:lpstr>
      <vt:lpstr>PowerPoint Presentation</vt:lpstr>
      <vt:lpstr>EVERY CHILD IS UNIQUE</vt:lpstr>
      <vt:lpstr>Waves and Cycles</vt:lpstr>
      <vt:lpstr>WAVES AND CYCLES</vt:lpstr>
      <vt:lpstr>Theories of Development </vt:lpstr>
      <vt:lpstr>Turn and Talk</vt:lpstr>
      <vt:lpstr>PARADIGM SHIFT</vt:lpstr>
      <vt:lpstr>A simple liberating thought came to our aid, namely that things about children and for children are only learned from children. “Follow the child” Malaguzzi (1998, 51) </vt:lpstr>
      <vt:lpstr>PowerPoint Presentation</vt:lpstr>
      <vt:lpstr>Overlapping Waves</vt:lpstr>
      <vt:lpstr>PowerPoint Presentation</vt:lpstr>
      <vt:lpstr>Developmental Cascades</vt:lpstr>
      <vt:lpstr>Developmental Cascades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of being with children as observer</vt:lpstr>
      <vt:lpstr>Ways of being with children through documentation</vt:lpstr>
      <vt:lpstr>Ways of being with children in 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Encuesta</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AC23_PresenterSlides</dc:title>
  <dc:creator>Josh Thompson</dc:creator>
  <cp:lastModifiedBy>Josh Thompson</cp:lastModifiedBy>
  <cp:revision>7</cp:revision>
  <dcterms:created xsi:type="dcterms:W3CDTF">2006-08-16T00:00:00Z</dcterms:created>
  <dcterms:modified xsi:type="dcterms:W3CDTF">2024-05-30T21:22:47Z</dcterms:modified>
  <dc:identifier>DAFritBs-Go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0x010100E8262940B4594741A66DE9492695D1FF</vt:lpwstr>
  </property>
  <property fmtid="{D5CDD505-2E9C-101B-9397-08002B2CF9AE}" pid="3" name="MediaServiceImageTags">
    <vt:lpwstr/>
  </property>
</Properties>
</file>